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comments/modernComment_12B_D761F54A.xml" ContentType="application/vnd.ms-powerpoint.comments+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72_992880D4.xml" ContentType="application/vnd.ms-powerpoint.comments+xml"/>
  <Override PartName="/ppt/tags/tag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48" r:id="rId6"/>
    <p:sldMasterId id="2147483675" r:id="rId7"/>
  </p:sldMasterIdLst>
  <p:notesMasterIdLst>
    <p:notesMasterId r:id="rId46"/>
  </p:notesMasterIdLst>
  <p:sldIdLst>
    <p:sldId id="266" r:id="rId8"/>
    <p:sldId id="264" r:id="rId9"/>
    <p:sldId id="354" r:id="rId10"/>
    <p:sldId id="360" r:id="rId11"/>
    <p:sldId id="273" r:id="rId12"/>
    <p:sldId id="258" r:id="rId13"/>
    <p:sldId id="275" r:id="rId14"/>
    <p:sldId id="356" r:id="rId15"/>
    <p:sldId id="274" r:id="rId16"/>
    <p:sldId id="357" r:id="rId17"/>
    <p:sldId id="330" r:id="rId18"/>
    <p:sldId id="358" r:id="rId19"/>
    <p:sldId id="329" r:id="rId20"/>
    <p:sldId id="299" r:id="rId21"/>
    <p:sldId id="359" r:id="rId22"/>
    <p:sldId id="288" r:id="rId23"/>
    <p:sldId id="363" r:id="rId24"/>
    <p:sldId id="276" r:id="rId25"/>
    <p:sldId id="364" r:id="rId26"/>
    <p:sldId id="386" r:id="rId27"/>
    <p:sldId id="387" r:id="rId28"/>
    <p:sldId id="384" r:id="rId29"/>
    <p:sldId id="388" r:id="rId30"/>
    <p:sldId id="390" r:id="rId31"/>
    <p:sldId id="377" r:id="rId32"/>
    <p:sldId id="365" r:id="rId33"/>
    <p:sldId id="367" r:id="rId34"/>
    <p:sldId id="368" r:id="rId35"/>
    <p:sldId id="370" r:id="rId36"/>
    <p:sldId id="369" r:id="rId37"/>
    <p:sldId id="371" r:id="rId38"/>
    <p:sldId id="372" r:id="rId39"/>
    <p:sldId id="373" r:id="rId40"/>
    <p:sldId id="374" r:id="rId41"/>
    <p:sldId id="375" r:id="rId42"/>
    <p:sldId id="376" r:id="rId43"/>
    <p:sldId id="325" r:id="rId44"/>
    <p:sldId id="32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974BDE-174C-06D7-97C5-40ED3FD64074}" name="Andrea Salazar" initials="AS" userId="S::asalazar@sacada.org::1e440b19-c11a-43fe-b504-9f3e60d609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a:srgbClr val="D07530"/>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1ED0E-5D64-FA6E-71C2-20D03BA9D621}" v="6" dt="2025-10-06T21:42:05.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2" autoAdjust="0"/>
    <p:restoredTop sz="71298" autoAdjust="0"/>
  </p:normalViewPr>
  <p:slideViewPr>
    <p:cSldViewPr snapToGrid="0">
      <p:cViewPr varScale="1">
        <p:scale>
          <a:sx n="61" d="100"/>
          <a:sy n="61" d="100"/>
        </p:scale>
        <p:origin x="9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lda Schalk" userId="S::vschalk@sacada.org::27694532-a5f3-45ef-b876-e2d242e15894" providerId="AD" clId="Web-{3211ED0E-5D64-FA6E-71C2-20D03BA9D621}"/>
    <pc:docChg chg="modSld">
      <pc:chgData name="Velda Schalk" userId="S::vschalk@sacada.org::27694532-a5f3-45ef-b876-e2d242e15894" providerId="AD" clId="Web-{3211ED0E-5D64-FA6E-71C2-20D03BA9D621}" dt="2025-10-06T21:42:05.017" v="2" actId="20577"/>
      <pc:docMkLst>
        <pc:docMk/>
      </pc:docMkLst>
      <pc:sldChg chg="modSp">
        <pc:chgData name="Velda Schalk" userId="S::vschalk@sacada.org::27694532-a5f3-45ef-b876-e2d242e15894" providerId="AD" clId="Web-{3211ED0E-5D64-FA6E-71C2-20D03BA9D621}" dt="2025-10-06T21:42:05.017" v="2" actId="20577"/>
        <pc:sldMkLst>
          <pc:docMk/>
          <pc:sldMk cId="305306993" sldId="329"/>
        </pc:sldMkLst>
        <pc:spChg chg="mod">
          <ac:chgData name="Velda Schalk" userId="S::vschalk@sacada.org::27694532-a5f3-45ef-b876-e2d242e15894" providerId="AD" clId="Web-{3211ED0E-5D64-FA6E-71C2-20D03BA9D621}" dt="2025-10-06T21:42:05.017" v="2" actId="20577"/>
          <ac:spMkLst>
            <pc:docMk/>
            <pc:sldMk cId="305306993" sldId="329"/>
            <ac:spMk id="4" creationId="{9FFD38AA-D6F0-4FD9-9A19-59374ECF8594}"/>
          </ac:spMkLst>
        </pc:spChg>
      </pc:sldChg>
    </pc:docChg>
  </pc:docChgLst>
  <pc:docChgLst>
    <pc:chgData name="Adriana Jaramillo" userId="793c7ea0-eecf-44d2-8f06-f3204ce704bb" providerId="ADAL" clId="{D6522610-FD8C-4FAF-8530-3B46EF694CFC}"/>
    <pc:docChg chg="undo custSel addSld delSld modSld sldOrd">
      <pc:chgData name="Adriana Jaramillo" userId="793c7ea0-eecf-44d2-8f06-f3204ce704bb" providerId="ADAL" clId="{D6522610-FD8C-4FAF-8530-3B46EF694CFC}" dt="2025-10-02T22:20:38.300" v="925"/>
      <pc:docMkLst>
        <pc:docMk/>
      </pc:docMkLst>
      <pc:sldChg chg="modTransition modAnim">
        <pc:chgData name="Adriana Jaramillo" userId="793c7ea0-eecf-44d2-8f06-f3204ce704bb" providerId="ADAL" clId="{D6522610-FD8C-4FAF-8530-3B46EF694CFC}" dt="2025-10-02T22:04:55.683" v="869"/>
        <pc:sldMkLst>
          <pc:docMk/>
          <pc:sldMk cId="3775378576" sldId="258"/>
        </pc:sldMkLst>
      </pc:sldChg>
      <pc:sldChg chg="addSp delSp modSp mod ord modShow">
        <pc:chgData name="Adriana Jaramillo" userId="793c7ea0-eecf-44d2-8f06-f3204ce704bb" providerId="ADAL" clId="{D6522610-FD8C-4FAF-8530-3B46EF694CFC}" dt="2025-09-30T19:54:22.283" v="471" actId="729"/>
        <pc:sldMkLst>
          <pc:docMk/>
          <pc:sldMk cId="2152565240" sldId="264"/>
        </pc:sldMkLst>
      </pc:sldChg>
      <pc:sldChg chg="addSp modSp modAnim">
        <pc:chgData name="Adriana Jaramillo" userId="793c7ea0-eecf-44d2-8f06-f3204ce704bb" providerId="ADAL" clId="{D6522610-FD8C-4FAF-8530-3B46EF694CFC}" dt="2025-09-30T19:44:26.662" v="304"/>
        <pc:sldMkLst>
          <pc:docMk/>
          <pc:sldMk cId="4176238449" sldId="266"/>
        </pc:sldMkLst>
      </pc:sldChg>
      <pc:sldChg chg="modTransition">
        <pc:chgData name="Adriana Jaramillo" userId="793c7ea0-eecf-44d2-8f06-f3204ce704bb" providerId="ADAL" clId="{D6522610-FD8C-4FAF-8530-3B46EF694CFC}" dt="2025-10-02T22:03:10.756" v="863"/>
        <pc:sldMkLst>
          <pc:docMk/>
          <pc:sldMk cId="1106442396" sldId="273"/>
        </pc:sldMkLst>
      </pc:sldChg>
      <pc:sldChg chg="modTransition">
        <pc:chgData name="Adriana Jaramillo" userId="793c7ea0-eecf-44d2-8f06-f3204ce704bb" providerId="ADAL" clId="{D6522610-FD8C-4FAF-8530-3B46EF694CFC}" dt="2025-10-02T22:05:42.747" v="871"/>
        <pc:sldMkLst>
          <pc:docMk/>
          <pc:sldMk cId="2453017938" sldId="274"/>
        </pc:sldMkLst>
      </pc:sldChg>
      <pc:sldChg chg="modTransition">
        <pc:chgData name="Adriana Jaramillo" userId="793c7ea0-eecf-44d2-8f06-f3204ce704bb" providerId="ADAL" clId="{D6522610-FD8C-4FAF-8530-3B46EF694CFC}" dt="2025-10-02T22:09:18.052" v="880"/>
        <pc:sldMkLst>
          <pc:docMk/>
          <pc:sldMk cId="195735070" sldId="276"/>
        </pc:sldMkLst>
      </pc:sldChg>
      <pc:sldChg chg="modSp mod modTransition">
        <pc:chgData name="Adriana Jaramillo" userId="793c7ea0-eecf-44d2-8f06-f3204ce704bb" providerId="ADAL" clId="{D6522610-FD8C-4FAF-8530-3B46EF694CFC}" dt="2025-10-02T22:08:49.503" v="878"/>
        <pc:sldMkLst>
          <pc:docMk/>
          <pc:sldMk cId="3543189991" sldId="288"/>
        </pc:sldMkLst>
        <pc:spChg chg="mod">
          <ac:chgData name="Adriana Jaramillo" userId="793c7ea0-eecf-44d2-8f06-f3204ce704bb" providerId="ADAL" clId="{D6522610-FD8C-4FAF-8530-3B46EF694CFC}" dt="2025-09-30T20:05:24.703" v="530" actId="207"/>
          <ac:spMkLst>
            <pc:docMk/>
            <pc:sldMk cId="3543189991" sldId="288"/>
            <ac:spMk id="2" creationId="{F18D7114-9A34-941A-5B8D-8A29B7E36CE3}"/>
          </ac:spMkLst>
        </pc:spChg>
        <pc:spChg chg="mod">
          <ac:chgData name="Adriana Jaramillo" userId="793c7ea0-eecf-44d2-8f06-f3204ce704bb" providerId="ADAL" clId="{D6522610-FD8C-4FAF-8530-3B46EF694CFC}" dt="2025-09-30T20:05:47.021" v="531" actId="207"/>
          <ac:spMkLst>
            <pc:docMk/>
            <pc:sldMk cId="3543189991" sldId="288"/>
            <ac:spMk id="4" creationId="{24D5887D-5559-4FF4-96BF-4AB00AE0E565}"/>
          </ac:spMkLst>
        </pc:spChg>
      </pc:sldChg>
      <pc:sldChg chg="modSp mod modTransition">
        <pc:chgData name="Adriana Jaramillo" userId="793c7ea0-eecf-44d2-8f06-f3204ce704bb" providerId="ADAL" clId="{D6522610-FD8C-4FAF-8530-3B46EF694CFC}" dt="2025-10-02T22:07:34.613" v="875"/>
        <pc:sldMkLst>
          <pc:docMk/>
          <pc:sldMk cId="3613521226" sldId="299"/>
        </pc:sldMkLst>
        <pc:spChg chg="mod">
          <ac:chgData name="Adriana Jaramillo" userId="793c7ea0-eecf-44d2-8f06-f3204ce704bb" providerId="ADAL" clId="{D6522610-FD8C-4FAF-8530-3B46EF694CFC}" dt="2025-09-30T20:00:39.679" v="493" actId="1076"/>
          <ac:spMkLst>
            <pc:docMk/>
            <pc:sldMk cId="3613521226" sldId="299"/>
            <ac:spMk id="4" creationId="{7A7BDCFF-32F4-49DC-AF0F-6855CDF03DEA}"/>
          </ac:spMkLst>
        </pc:spChg>
        <pc:spChg chg="mod">
          <ac:chgData name="Adriana Jaramillo" userId="793c7ea0-eecf-44d2-8f06-f3204ce704bb" providerId="ADAL" clId="{D6522610-FD8C-4FAF-8530-3B46EF694CFC}" dt="2025-09-30T20:00:47.741" v="494" actId="1076"/>
          <ac:spMkLst>
            <pc:docMk/>
            <pc:sldMk cId="3613521226" sldId="299"/>
            <ac:spMk id="9" creationId="{D035AC25-C700-4379-9D15-BF68EE04DC5F}"/>
          </ac:spMkLst>
        </pc:spChg>
        <pc:spChg chg="mod">
          <ac:chgData name="Adriana Jaramillo" userId="793c7ea0-eecf-44d2-8f06-f3204ce704bb" providerId="ADAL" clId="{D6522610-FD8C-4FAF-8530-3B46EF694CFC}" dt="2025-09-30T20:01:21.312" v="497" actId="207"/>
          <ac:spMkLst>
            <pc:docMk/>
            <pc:sldMk cId="3613521226" sldId="299"/>
            <ac:spMk id="18" creationId="{3E6CB90D-89C8-4511-A51E-E013F3925E12}"/>
          </ac:spMkLst>
        </pc:spChg>
        <pc:spChg chg="mod">
          <ac:chgData name="Adriana Jaramillo" userId="793c7ea0-eecf-44d2-8f06-f3204ce704bb" providerId="ADAL" clId="{D6522610-FD8C-4FAF-8530-3B46EF694CFC}" dt="2025-09-30T20:01:24.308" v="498" actId="207"/>
          <ac:spMkLst>
            <pc:docMk/>
            <pc:sldMk cId="3613521226" sldId="299"/>
            <ac:spMk id="19" creationId="{B0F3930E-6A77-4459-856F-DCCC31624969}"/>
          </ac:spMkLst>
        </pc:spChg>
        <pc:spChg chg="mod">
          <ac:chgData name="Adriana Jaramillo" userId="793c7ea0-eecf-44d2-8f06-f3204ce704bb" providerId="ADAL" clId="{D6522610-FD8C-4FAF-8530-3B46EF694CFC}" dt="2025-09-30T20:01:17.677" v="496" actId="207"/>
          <ac:spMkLst>
            <pc:docMk/>
            <pc:sldMk cId="3613521226" sldId="299"/>
            <ac:spMk id="20" creationId="{39B4CFDB-655F-4430-832D-518A8D6BFFBE}"/>
          </ac:spMkLst>
        </pc:spChg>
        <pc:picChg chg="mod">
          <ac:chgData name="Adriana Jaramillo" userId="793c7ea0-eecf-44d2-8f06-f3204ce704bb" providerId="ADAL" clId="{D6522610-FD8C-4FAF-8530-3B46EF694CFC}" dt="2025-09-30T20:01:39.573" v="502" actId="1076"/>
          <ac:picMkLst>
            <pc:docMk/>
            <pc:sldMk cId="3613521226" sldId="299"/>
            <ac:picMk id="3" creationId="{278F8B3B-FC05-48A7-8F60-4731E861919F}"/>
          </ac:picMkLst>
        </pc:picChg>
        <pc:picChg chg="mod">
          <ac:chgData name="Adriana Jaramillo" userId="793c7ea0-eecf-44d2-8f06-f3204ce704bb" providerId="ADAL" clId="{D6522610-FD8C-4FAF-8530-3B46EF694CFC}" dt="2025-09-30T20:00:24.153" v="490" actId="1076"/>
          <ac:picMkLst>
            <pc:docMk/>
            <pc:sldMk cId="3613521226" sldId="299"/>
            <ac:picMk id="11" creationId="{E57FFB5B-44B9-448E-886F-B9091A5674F4}"/>
          </ac:picMkLst>
        </pc:picChg>
        <pc:picChg chg="mod">
          <ac:chgData name="Adriana Jaramillo" userId="793c7ea0-eecf-44d2-8f06-f3204ce704bb" providerId="ADAL" clId="{D6522610-FD8C-4FAF-8530-3B46EF694CFC}" dt="2025-09-30T20:01:46.981" v="503" actId="1076"/>
          <ac:picMkLst>
            <pc:docMk/>
            <pc:sldMk cId="3613521226" sldId="299"/>
            <ac:picMk id="13" creationId="{F92E6DB8-FF5A-40C5-BB9A-A7BE634D98C1}"/>
          </ac:picMkLst>
        </pc:picChg>
      </pc:sldChg>
      <pc:sldChg chg="modAnim">
        <pc:chgData name="Adriana Jaramillo" userId="793c7ea0-eecf-44d2-8f06-f3204ce704bb" providerId="ADAL" clId="{D6522610-FD8C-4FAF-8530-3B46EF694CFC}" dt="2025-10-02T22:20:38.300" v="925"/>
        <pc:sldMkLst>
          <pc:docMk/>
          <pc:sldMk cId="4190572180" sldId="325"/>
        </pc:sldMkLst>
      </pc:sldChg>
      <pc:sldChg chg="modTransition">
        <pc:chgData name="Adriana Jaramillo" userId="793c7ea0-eecf-44d2-8f06-f3204ce704bb" providerId="ADAL" clId="{D6522610-FD8C-4FAF-8530-3B46EF694CFC}" dt="2025-10-02T22:07:27.521" v="874"/>
        <pc:sldMkLst>
          <pc:docMk/>
          <pc:sldMk cId="305306993" sldId="329"/>
        </pc:sldMkLst>
      </pc:sldChg>
      <pc:sldChg chg="mod modShow">
        <pc:chgData name="Adriana Jaramillo" userId="793c7ea0-eecf-44d2-8f06-f3204ce704bb" providerId="ADAL" clId="{D6522610-FD8C-4FAF-8530-3B46EF694CFC}" dt="2025-09-30T19:56:52.899" v="474" actId="729"/>
        <pc:sldMkLst>
          <pc:docMk/>
          <pc:sldMk cId="2804831771" sldId="330"/>
        </pc:sldMkLst>
      </pc:sldChg>
      <pc:sldChg chg="addSp delSp modSp mod modTransition setBg addAnim delAnim modNotesTx">
        <pc:chgData name="Adriana Jaramillo" userId="793c7ea0-eecf-44d2-8f06-f3204ce704bb" providerId="ADAL" clId="{D6522610-FD8C-4FAF-8530-3B46EF694CFC}" dt="2025-10-02T22:02:47.232" v="860"/>
        <pc:sldMkLst>
          <pc:docMk/>
          <pc:sldMk cId="2527378772" sldId="354"/>
        </pc:sldMkLst>
        <pc:spChg chg="mod ord">
          <ac:chgData name="Adriana Jaramillo" userId="793c7ea0-eecf-44d2-8f06-f3204ce704bb" providerId="ADAL" clId="{D6522610-FD8C-4FAF-8530-3B46EF694CFC}" dt="2025-09-30T19:45:35.429" v="327" actId="1076"/>
          <ac:spMkLst>
            <pc:docMk/>
            <pc:sldMk cId="2527378772" sldId="354"/>
            <ac:spMk id="2" creationId="{11D08ED2-294F-47D2-92DB-6902B642DB3A}"/>
          </ac:spMkLst>
        </pc:spChg>
        <pc:spChg chg="mod">
          <ac:chgData name="Adriana Jaramillo" userId="793c7ea0-eecf-44d2-8f06-f3204ce704bb" providerId="ADAL" clId="{D6522610-FD8C-4FAF-8530-3B46EF694CFC}" dt="2025-09-30T19:45:25.832" v="324" actId="1076"/>
          <ac:spMkLst>
            <pc:docMk/>
            <pc:sldMk cId="2527378772" sldId="354"/>
            <ac:spMk id="6" creationId="{00000000-0000-0000-0000-000000000000}"/>
          </ac:spMkLst>
        </pc:spChg>
        <pc:spChg chg="add">
          <ac:chgData name="Adriana Jaramillo" userId="793c7ea0-eecf-44d2-8f06-f3204ce704bb" providerId="ADAL" clId="{D6522610-FD8C-4FAF-8530-3B46EF694CFC}" dt="2025-09-30T19:44:55.696" v="307" actId="26606"/>
          <ac:spMkLst>
            <pc:docMk/>
            <pc:sldMk cId="2527378772" sldId="354"/>
            <ac:spMk id="44" creationId="{A3363022-C969-41E9-8EB2-E4C94908C1FA}"/>
          </ac:spMkLst>
        </pc:spChg>
        <pc:spChg chg="add">
          <ac:chgData name="Adriana Jaramillo" userId="793c7ea0-eecf-44d2-8f06-f3204ce704bb" providerId="ADAL" clId="{D6522610-FD8C-4FAF-8530-3B46EF694CFC}" dt="2025-09-30T19:44:55.696" v="307" actId="26606"/>
          <ac:spMkLst>
            <pc:docMk/>
            <pc:sldMk cId="2527378772" sldId="354"/>
            <ac:spMk id="45" creationId="{8D1AD6B3-BE88-4CEB-BA17-790657CC4729}"/>
          </ac:spMkLst>
        </pc:spChg>
        <pc:grpChg chg="add">
          <ac:chgData name="Adriana Jaramillo" userId="793c7ea0-eecf-44d2-8f06-f3204ce704bb" providerId="ADAL" clId="{D6522610-FD8C-4FAF-8530-3B46EF694CFC}" dt="2025-09-30T19:44:55.696" v="307" actId="26606"/>
          <ac:grpSpMkLst>
            <pc:docMk/>
            <pc:sldMk cId="2527378772" sldId="354"/>
            <ac:grpSpMk id="48" creationId="{89D1390B-7E13-4B4F-9CB2-391063412E54}"/>
          </ac:grpSpMkLst>
        </pc:grpChg>
        <pc:picChg chg="add mod">
          <ac:chgData name="Adriana Jaramillo" userId="793c7ea0-eecf-44d2-8f06-f3204ce704bb" providerId="ADAL" clId="{D6522610-FD8C-4FAF-8530-3B46EF694CFC}" dt="2025-09-30T19:46:29.139" v="328" actId="207"/>
          <ac:picMkLst>
            <pc:docMk/>
            <pc:sldMk cId="2527378772" sldId="354"/>
            <ac:picMk id="47" creationId="{759F7F33-CF90-5043-F25A-C2B029E2499E}"/>
          </ac:picMkLst>
        </pc:picChg>
      </pc:sldChg>
      <pc:sldChg chg="addSp delSp modSp mod modTransition">
        <pc:chgData name="Adriana Jaramillo" userId="793c7ea0-eecf-44d2-8f06-f3204ce704bb" providerId="ADAL" clId="{D6522610-FD8C-4FAF-8530-3B46EF694CFC}" dt="2025-10-02T22:05:29.990" v="870"/>
        <pc:sldMkLst>
          <pc:docMk/>
          <pc:sldMk cId="3148608610" sldId="356"/>
        </pc:sldMkLst>
        <pc:spChg chg="add mod">
          <ac:chgData name="Adriana Jaramillo" userId="793c7ea0-eecf-44d2-8f06-f3204ce704bb" providerId="ADAL" clId="{D6522610-FD8C-4FAF-8530-3B46EF694CFC}" dt="2025-09-30T19:52:27.332" v="467" actId="1076"/>
          <ac:spMkLst>
            <pc:docMk/>
            <pc:sldMk cId="3148608610" sldId="356"/>
            <ac:spMk id="2" creationId="{DEEEE1EB-8909-7415-5863-7AA6B06268CB}"/>
          </ac:spMkLst>
        </pc:spChg>
        <pc:picChg chg="add mod">
          <ac:chgData name="Adriana Jaramillo" userId="793c7ea0-eecf-44d2-8f06-f3204ce704bb" providerId="ADAL" clId="{D6522610-FD8C-4FAF-8530-3B46EF694CFC}" dt="2025-09-30T19:52:35.174" v="468" actId="1076"/>
          <ac:picMkLst>
            <pc:docMk/>
            <pc:sldMk cId="3148608610" sldId="356"/>
            <ac:picMk id="3" creationId="{F27A22E2-E7D0-AAC0-F044-8516220F5F18}"/>
          </ac:picMkLst>
        </pc:picChg>
        <pc:picChg chg="mod">
          <ac:chgData name="Adriana Jaramillo" userId="793c7ea0-eecf-44d2-8f06-f3204ce704bb" providerId="ADAL" clId="{D6522610-FD8C-4FAF-8530-3B46EF694CFC}" dt="2025-09-30T19:51:44.792" v="461" actId="1076"/>
          <ac:picMkLst>
            <pc:docMk/>
            <pc:sldMk cId="3148608610" sldId="356"/>
            <ac:picMk id="5" creationId="{F9A38CB7-BF9B-4679-B520-48369ED5F679}"/>
          </ac:picMkLst>
        </pc:picChg>
      </pc:sldChg>
      <pc:sldChg chg="ord modTransition">
        <pc:chgData name="Adriana Jaramillo" userId="793c7ea0-eecf-44d2-8f06-f3204ce704bb" providerId="ADAL" clId="{D6522610-FD8C-4FAF-8530-3B46EF694CFC}" dt="2025-10-02T22:05:58.980" v="873"/>
        <pc:sldMkLst>
          <pc:docMk/>
          <pc:sldMk cId="2304106877" sldId="357"/>
        </pc:sldMkLst>
      </pc:sldChg>
      <pc:sldChg chg="addSp delSp modSp mod modTransition">
        <pc:chgData name="Adriana Jaramillo" userId="793c7ea0-eecf-44d2-8f06-f3204ce704bb" providerId="ADAL" clId="{D6522610-FD8C-4FAF-8530-3B46EF694CFC}" dt="2025-10-02T22:07:41.556" v="876"/>
        <pc:sldMkLst>
          <pc:docMk/>
          <pc:sldMk cId="423501507" sldId="359"/>
        </pc:sldMkLst>
        <pc:spChg chg="add mod">
          <ac:chgData name="Adriana Jaramillo" userId="793c7ea0-eecf-44d2-8f06-f3204ce704bb" providerId="ADAL" clId="{D6522610-FD8C-4FAF-8530-3B46EF694CFC}" dt="2025-09-30T20:03:01.566" v="515"/>
          <ac:spMkLst>
            <pc:docMk/>
            <pc:sldMk cId="423501507" sldId="359"/>
            <ac:spMk id="3" creationId="{4D1EBE72-8DBC-9011-DFF6-F646756D02AF}"/>
          </ac:spMkLst>
        </pc:spChg>
        <pc:picChg chg="mod">
          <ac:chgData name="Adriana Jaramillo" userId="793c7ea0-eecf-44d2-8f06-f3204ce704bb" providerId="ADAL" clId="{D6522610-FD8C-4FAF-8530-3B46EF694CFC}" dt="2025-09-30T20:02:35.718" v="508" actId="14100"/>
          <ac:picMkLst>
            <pc:docMk/>
            <pc:sldMk cId="423501507" sldId="359"/>
            <ac:picMk id="9" creationId="{DA9D6597-7922-2916-A51C-F76521F51307}"/>
          </ac:picMkLst>
        </pc:picChg>
        <pc:picChg chg="mod">
          <ac:chgData name="Adriana Jaramillo" userId="793c7ea0-eecf-44d2-8f06-f3204ce704bb" providerId="ADAL" clId="{D6522610-FD8C-4FAF-8530-3B46EF694CFC}" dt="2025-09-30T20:03:17.677" v="521" actId="1076"/>
          <ac:picMkLst>
            <pc:docMk/>
            <pc:sldMk cId="423501507" sldId="359"/>
            <ac:picMk id="11" creationId="{09F6A003-86D1-D72C-B46C-FFAED6D4EA17}"/>
          </ac:picMkLst>
        </pc:picChg>
        <pc:picChg chg="mod">
          <ac:chgData name="Adriana Jaramillo" userId="793c7ea0-eecf-44d2-8f06-f3204ce704bb" providerId="ADAL" clId="{D6522610-FD8C-4FAF-8530-3B46EF694CFC}" dt="2025-09-30T20:02:38.645" v="509" actId="14100"/>
          <ac:picMkLst>
            <pc:docMk/>
            <pc:sldMk cId="423501507" sldId="359"/>
            <ac:picMk id="15" creationId="{6977F962-3BF8-6DFC-AC98-9116DD7F85AF}"/>
          </ac:picMkLst>
        </pc:picChg>
        <pc:picChg chg="mod">
          <ac:chgData name="Adriana Jaramillo" userId="793c7ea0-eecf-44d2-8f06-f3204ce704bb" providerId="ADAL" clId="{D6522610-FD8C-4FAF-8530-3B46EF694CFC}" dt="2025-09-30T20:03:19.569" v="522" actId="1076"/>
          <ac:picMkLst>
            <pc:docMk/>
            <pc:sldMk cId="423501507" sldId="359"/>
            <ac:picMk id="18" creationId="{CBFFE3C5-F10F-5315-8935-728D542B5BF4}"/>
          </ac:picMkLst>
        </pc:picChg>
        <pc:picChg chg="mod">
          <ac:chgData name="Adriana Jaramillo" userId="793c7ea0-eecf-44d2-8f06-f3204ce704bb" providerId="ADAL" clId="{D6522610-FD8C-4FAF-8530-3B46EF694CFC}" dt="2025-09-30T20:03:15.592" v="520" actId="1076"/>
          <ac:picMkLst>
            <pc:docMk/>
            <pc:sldMk cId="423501507" sldId="359"/>
            <ac:picMk id="20" creationId="{2AEC84A9-B221-D36C-B77B-77B20B68C1EC}"/>
          </ac:picMkLst>
        </pc:picChg>
        <pc:picChg chg="mod">
          <ac:chgData name="Adriana Jaramillo" userId="793c7ea0-eecf-44d2-8f06-f3204ce704bb" providerId="ADAL" clId="{D6522610-FD8C-4FAF-8530-3B46EF694CFC}" dt="2025-09-30T20:03:13.507" v="519" actId="1076"/>
          <ac:picMkLst>
            <pc:docMk/>
            <pc:sldMk cId="423501507" sldId="359"/>
            <ac:picMk id="22" creationId="{696F0439-C7E0-75E6-2C64-9B048B927FE8}"/>
          </ac:picMkLst>
        </pc:picChg>
        <pc:picChg chg="mod">
          <ac:chgData name="Adriana Jaramillo" userId="793c7ea0-eecf-44d2-8f06-f3204ce704bb" providerId="ADAL" clId="{D6522610-FD8C-4FAF-8530-3B46EF694CFC}" dt="2025-09-30T20:03:22.192" v="523" actId="1076"/>
          <ac:picMkLst>
            <pc:docMk/>
            <pc:sldMk cId="423501507" sldId="359"/>
            <ac:picMk id="24" creationId="{F0C75741-5E1C-E904-A2C8-9188D2F2DD86}"/>
          </ac:picMkLst>
        </pc:picChg>
        <pc:picChg chg="mod">
          <ac:chgData name="Adriana Jaramillo" userId="793c7ea0-eecf-44d2-8f06-f3204ce704bb" providerId="ADAL" clId="{D6522610-FD8C-4FAF-8530-3B46EF694CFC}" dt="2025-09-30T20:03:06.528" v="516" actId="1076"/>
          <ac:picMkLst>
            <pc:docMk/>
            <pc:sldMk cId="423501507" sldId="359"/>
            <ac:picMk id="26" creationId="{0FBFD7EF-2FEB-61A7-012B-812ACBCDE4D3}"/>
          </ac:picMkLst>
        </pc:picChg>
        <pc:picChg chg="mod">
          <ac:chgData name="Adriana Jaramillo" userId="793c7ea0-eecf-44d2-8f06-f3204ce704bb" providerId="ADAL" clId="{D6522610-FD8C-4FAF-8530-3B46EF694CFC}" dt="2025-09-30T20:03:12.194" v="518" actId="1076"/>
          <ac:picMkLst>
            <pc:docMk/>
            <pc:sldMk cId="423501507" sldId="359"/>
            <ac:picMk id="28" creationId="{DF2C01B1-8051-4267-46DE-9967E9FDEEEC}"/>
          </ac:picMkLst>
        </pc:picChg>
      </pc:sldChg>
      <pc:sldChg chg="addSp delSp modSp add mod modTransition modNotesTx">
        <pc:chgData name="Adriana Jaramillo" userId="793c7ea0-eecf-44d2-8f06-f3204ce704bb" providerId="ADAL" clId="{D6522610-FD8C-4FAF-8530-3B46EF694CFC}" dt="2025-10-02T22:03:01.685" v="862"/>
        <pc:sldMkLst>
          <pc:docMk/>
          <pc:sldMk cId="310184788" sldId="360"/>
        </pc:sldMkLst>
      </pc:sldChg>
      <pc:sldChg chg="addSp delSp modSp mod modTransition setClrOvrMap">
        <pc:chgData name="Adriana Jaramillo" userId="793c7ea0-eecf-44d2-8f06-f3204ce704bb" providerId="ADAL" clId="{D6522610-FD8C-4FAF-8530-3B46EF694CFC}" dt="2025-10-02T22:09:03.548" v="879"/>
        <pc:sldMkLst>
          <pc:docMk/>
          <pc:sldMk cId="2359517002" sldId="363"/>
        </pc:sldMkLst>
        <pc:spChg chg="mod ord">
          <ac:chgData name="Adriana Jaramillo" userId="793c7ea0-eecf-44d2-8f06-f3204ce704bb" providerId="ADAL" clId="{D6522610-FD8C-4FAF-8530-3B46EF694CFC}" dt="2025-09-30T20:09:32.426" v="559" actId="1076"/>
          <ac:spMkLst>
            <pc:docMk/>
            <pc:sldMk cId="2359517002" sldId="363"/>
            <ac:spMk id="2" creationId="{48C08600-7974-4786-8831-C1AA4A9EE500}"/>
          </ac:spMkLst>
        </pc:spChg>
        <pc:spChg chg="mod">
          <ac:chgData name="Adriana Jaramillo" userId="793c7ea0-eecf-44d2-8f06-f3204ce704bb" providerId="ADAL" clId="{D6522610-FD8C-4FAF-8530-3B46EF694CFC}" dt="2025-09-30T20:06:50.092" v="532" actId="26606"/>
          <ac:spMkLst>
            <pc:docMk/>
            <pc:sldMk cId="2359517002" sldId="363"/>
            <ac:spMk id="10" creationId="{E48F2CB9-96E8-7813-EC21-1597EDDAE6E7}"/>
          </ac:spMkLst>
        </pc:spChg>
        <pc:spChg chg="mod">
          <ac:chgData name="Adriana Jaramillo" userId="793c7ea0-eecf-44d2-8f06-f3204ce704bb" providerId="ADAL" clId="{D6522610-FD8C-4FAF-8530-3B46EF694CFC}" dt="2025-09-30T20:06:50.092" v="532" actId="26606"/>
          <ac:spMkLst>
            <pc:docMk/>
            <pc:sldMk cId="2359517002" sldId="363"/>
            <ac:spMk id="20" creationId="{FC4F7978-546A-725D-6988-7A0561654584}"/>
          </ac:spMkLst>
        </pc:spChg>
        <pc:spChg chg="add">
          <ac:chgData name="Adriana Jaramillo" userId="793c7ea0-eecf-44d2-8f06-f3204ce704bb" providerId="ADAL" clId="{D6522610-FD8C-4FAF-8530-3B46EF694CFC}" dt="2025-09-30T20:06:50.092" v="532" actId="26606"/>
          <ac:spMkLst>
            <pc:docMk/>
            <pc:sldMk cId="2359517002" sldId="363"/>
            <ac:spMk id="32" creationId="{D3FEFB99-DF02-4074-979F-B369C314FF86}"/>
          </ac:spMkLst>
        </pc:spChg>
        <pc:grpChg chg="add">
          <ac:chgData name="Adriana Jaramillo" userId="793c7ea0-eecf-44d2-8f06-f3204ce704bb" providerId="ADAL" clId="{D6522610-FD8C-4FAF-8530-3B46EF694CFC}" dt="2025-09-30T20:06:50.092" v="532" actId="26606"/>
          <ac:grpSpMkLst>
            <pc:docMk/>
            <pc:sldMk cId="2359517002" sldId="363"/>
            <ac:grpSpMk id="34" creationId="{B690E963-1C95-47AD-B5D6-1D75F938E1C6}"/>
          </ac:grpSpMkLst>
        </pc:grpChg>
        <pc:picChg chg="mod ord">
          <ac:chgData name="Adriana Jaramillo" userId="793c7ea0-eecf-44d2-8f06-f3204ce704bb" providerId="ADAL" clId="{D6522610-FD8C-4FAF-8530-3B46EF694CFC}" dt="2025-09-30T20:06:55.459" v="533" actId="27614"/>
          <ac:picMkLst>
            <pc:docMk/>
            <pc:sldMk cId="2359517002" sldId="363"/>
            <ac:picMk id="6" creationId="{EA1D3F31-8757-47CD-A476-71A69677BB55}"/>
          </ac:picMkLst>
        </pc:picChg>
        <pc:picChg chg="mod">
          <ac:chgData name="Adriana Jaramillo" userId="793c7ea0-eecf-44d2-8f06-f3204ce704bb" providerId="ADAL" clId="{D6522610-FD8C-4FAF-8530-3B46EF694CFC}" dt="2025-09-30T20:06:50.092" v="532" actId="26606"/>
          <ac:picMkLst>
            <pc:docMk/>
            <pc:sldMk cId="2359517002" sldId="363"/>
            <ac:picMk id="9" creationId="{06E5DC48-AC81-6E3C-7FCC-ED57E80528AC}"/>
          </ac:picMkLst>
        </pc:picChg>
        <pc:picChg chg="mod">
          <ac:chgData name="Adriana Jaramillo" userId="793c7ea0-eecf-44d2-8f06-f3204ce704bb" providerId="ADAL" clId="{D6522610-FD8C-4FAF-8530-3B46EF694CFC}" dt="2025-09-30T20:06:50.092" v="532" actId="26606"/>
          <ac:picMkLst>
            <pc:docMk/>
            <pc:sldMk cId="2359517002" sldId="363"/>
            <ac:picMk id="12" creationId="{E61D5454-3A5D-83FC-27BE-B0A5B7F029AD}"/>
          </ac:picMkLst>
        </pc:picChg>
        <pc:picChg chg="mod">
          <ac:chgData name="Adriana Jaramillo" userId="793c7ea0-eecf-44d2-8f06-f3204ce704bb" providerId="ADAL" clId="{D6522610-FD8C-4FAF-8530-3B46EF694CFC}" dt="2025-09-30T20:06:50.092" v="532" actId="26606"/>
          <ac:picMkLst>
            <pc:docMk/>
            <pc:sldMk cId="2359517002" sldId="363"/>
            <ac:picMk id="19" creationId="{0B2F79FF-7039-E8E3-28FC-4A27CF247DF3}"/>
          </ac:picMkLst>
        </pc:picChg>
      </pc:sldChg>
      <pc:sldChg chg="modTransition">
        <pc:chgData name="Adriana Jaramillo" userId="793c7ea0-eecf-44d2-8f06-f3204ce704bb" providerId="ADAL" clId="{D6522610-FD8C-4FAF-8530-3B46EF694CFC}" dt="2025-10-02T22:09:52.540" v="881"/>
        <pc:sldMkLst>
          <pc:docMk/>
          <pc:sldMk cId="1969065346" sldId="364"/>
        </pc:sldMkLst>
      </pc:sldChg>
      <pc:sldChg chg="delSp modSp mod ord modTransition">
        <pc:chgData name="Adriana Jaramillo" userId="793c7ea0-eecf-44d2-8f06-f3204ce704bb" providerId="ADAL" clId="{D6522610-FD8C-4FAF-8530-3B46EF694CFC}" dt="2025-10-02T22:13:49.142" v="903"/>
        <pc:sldMkLst>
          <pc:docMk/>
          <pc:sldMk cId="150284828" sldId="365"/>
        </pc:sldMkLst>
        <pc:spChg chg="mod ord">
          <ac:chgData name="Adriana Jaramillo" userId="793c7ea0-eecf-44d2-8f06-f3204ce704bb" providerId="ADAL" clId="{D6522610-FD8C-4FAF-8530-3B46EF694CFC}" dt="2025-09-30T20:35:35.511" v="714" actId="207"/>
          <ac:spMkLst>
            <pc:docMk/>
            <pc:sldMk cId="150284828" sldId="365"/>
            <ac:spMk id="2" creationId="{83661414-4406-42F1-BBC2-90D72C59FB57}"/>
          </ac:spMkLst>
        </pc:spChg>
        <pc:spChg chg="mod">
          <ac:chgData name="Adriana Jaramillo" userId="793c7ea0-eecf-44d2-8f06-f3204ce704bb" providerId="ADAL" clId="{D6522610-FD8C-4FAF-8530-3B46EF694CFC}" dt="2025-09-30T20:40:42.405" v="737" actId="1076"/>
          <ac:spMkLst>
            <pc:docMk/>
            <pc:sldMk cId="150284828" sldId="365"/>
            <ac:spMk id="4" creationId="{8235E7E8-289F-4852-91C8-2227BCE90330}"/>
          </ac:spMkLst>
        </pc:spChg>
      </pc:sldChg>
      <pc:sldChg chg="modSp mod modTransition">
        <pc:chgData name="Adriana Jaramillo" userId="793c7ea0-eecf-44d2-8f06-f3204ce704bb" providerId="ADAL" clId="{D6522610-FD8C-4FAF-8530-3B46EF694CFC}" dt="2025-10-02T22:15:26.220" v="910"/>
        <pc:sldMkLst>
          <pc:docMk/>
          <pc:sldMk cId="1654712572" sldId="367"/>
        </pc:sldMkLst>
        <pc:spChg chg="mod">
          <ac:chgData name="Adriana Jaramillo" userId="793c7ea0-eecf-44d2-8f06-f3204ce704bb" providerId="ADAL" clId="{D6522610-FD8C-4FAF-8530-3B46EF694CFC}" dt="2025-09-30T20:39:50.827" v="733" actId="113"/>
          <ac:spMkLst>
            <pc:docMk/>
            <pc:sldMk cId="1654712572" sldId="367"/>
            <ac:spMk id="2" creationId="{83661414-4406-42F1-BBC2-90D72C59FB57}"/>
          </ac:spMkLst>
        </pc:spChg>
        <pc:spChg chg="mod">
          <ac:chgData name="Adriana Jaramillo" userId="793c7ea0-eecf-44d2-8f06-f3204ce704bb" providerId="ADAL" clId="{D6522610-FD8C-4FAF-8530-3B46EF694CFC}" dt="2025-09-30T20:39:46.723" v="731" actId="113"/>
          <ac:spMkLst>
            <pc:docMk/>
            <pc:sldMk cId="1654712572" sldId="367"/>
            <ac:spMk id="10" creationId="{BAB9445C-9ACD-7497-BFE7-88922C54CBDE}"/>
          </ac:spMkLst>
        </pc:spChg>
      </pc:sldChg>
      <pc:sldChg chg="addSp delSp modSp mod modTransition">
        <pc:chgData name="Adriana Jaramillo" userId="793c7ea0-eecf-44d2-8f06-f3204ce704bb" providerId="ADAL" clId="{D6522610-FD8C-4FAF-8530-3B46EF694CFC}" dt="2025-10-02T22:15:37.891" v="911"/>
        <pc:sldMkLst>
          <pc:docMk/>
          <pc:sldMk cId="2429345462" sldId="368"/>
        </pc:sldMkLst>
        <pc:spChg chg="add mod">
          <ac:chgData name="Adriana Jaramillo" userId="793c7ea0-eecf-44d2-8f06-f3204ce704bb" providerId="ADAL" clId="{D6522610-FD8C-4FAF-8530-3B46EF694CFC}" dt="2025-09-30T20:42:10.245" v="750" actId="1076"/>
          <ac:spMkLst>
            <pc:docMk/>
            <pc:sldMk cId="2429345462" sldId="368"/>
            <ac:spMk id="3" creationId="{ECCC6839-1C2C-4F77-D52B-ED770C0F2F48}"/>
          </ac:spMkLst>
        </pc:spChg>
        <pc:spChg chg="mod">
          <ac:chgData name="Adriana Jaramillo" userId="793c7ea0-eecf-44d2-8f06-f3204ce704bb" providerId="ADAL" clId="{D6522610-FD8C-4FAF-8530-3B46EF694CFC}" dt="2025-09-30T20:42:14.305" v="751" actId="1076"/>
          <ac:spMkLst>
            <pc:docMk/>
            <pc:sldMk cId="2429345462" sldId="368"/>
            <ac:spMk id="4" creationId="{8235E7E8-289F-4852-91C8-2227BCE90330}"/>
          </ac:spMkLst>
        </pc:spChg>
      </pc:sldChg>
      <pc:sldChg chg="modSp mod modTransition">
        <pc:chgData name="Adriana Jaramillo" userId="793c7ea0-eecf-44d2-8f06-f3204ce704bb" providerId="ADAL" clId="{D6522610-FD8C-4FAF-8530-3B46EF694CFC}" dt="2025-10-02T22:15:49.153" v="913"/>
        <pc:sldMkLst>
          <pc:docMk/>
          <pc:sldMk cId="55273187" sldId="369"/>
        </pc:sldMkLst>
        <pc:spChg chg="mod">
          <ac:chgData name="Adriana Jaramillo" userId="793c7ea0-eecf-44d2-8f06-f3204ce704bb" providerId="ADAL" clId="{D6522610-FD8C-4FAF-8530-3B46EF694CFC}" dt="2025-09-30T20:45:16.404" v="775" actId="1076"/>
          <ac:spMkLst>
            <pc:docMk/>
            <pc:sldMk cId="55273187" sldId="369"/>
            <ac:spMk id="2" creationId="{63019BE3-A6D4-417F-A8BF-41772F1BD46E}"/>
          </ac:spMkLst>
        </pc:spChg>
        <pc:picChg chg="mod">
          <ac:chgData name="Adriana Jaramillo" userId="793c7ea0-eecf-44d2-8f06-f3204ce704bb" providerId="ADAL" clId="{D6522610-FD8C-4FAF-8530-3B46EF694CFC}" dt="2025-09-30T20:44:49.187" v="769" actId="1076"/>
          <ac:picMkLst>
            <pc:docMk/>
            <pc:sldMk cId="55273187" sldId="369"/>
            <ac:picMk id="5" creationId="{16A7CB5E-4291-6C58-0080-95EC2F4B9045}"/>
          </ac:picMkLst>
        </pc:picChg>
        <pc:picChg chg="mod">
          <ac:chgData name="Adriana Jaramillo" userId="793c7ea0-eecf-44d2-8f06-f3204ce704bb" providerId="ADAL" clId="{D6522610-FD8C-4FAF-8530-3B46EF694CFC}" dt="2025-09-30T20:44:59.710" v="774" actId="1076"/>
          <ac:picMkLst>
            <pc:docMk/>
            <pc:sldMk cId="55273187" sldId="369"/>
            <ac:picMk id="17" creationId="{6A84820F-A084-3D5E-FC0A-373673938944}"/>
          </ac:picMkLst>
        </pc:picChg>
        <pc:picChg chg="mod">
          <ac:chgData name="Adriana Jaramillo" userId="793c7ea0-eecf-44d2-8f06-f3204ce704bb" providerId="ADAL" clId="{D6522610-FD8C-4FAF-8530-3B46EF694CFC}" dt="2025-09-30T20:44:04.146" v="759" actId="1076"/>
          <ac:picMkLst>
            <pc:docMk/>
            <pc:sldMk cId="55273187" sldId="369"/>
            <ac:picMk id="19" creationId="{D48CF948-500C-48D6-D468-5562FEF8BE68}"/>
          </ac:picMkLst>
        </pc:picChg>
        <pc:picChg chg="mod">
          <ac:chgData name="Adriana Jaramillo" userId="793c7ea0-eecf-44d2-8f06-f3204ce704bb" providerId="ADAL" clId="{D6522610-FD8C-4FAF-8530-3B46EF694CFC}" dt="2025-09-30T20:44:56.414" v="773" actId="1076"/>
          <ac:picMkLst>
            <pc:docMk/>
            <pc:sldMk cId="55273187" sldId="369"/>
            <ac:picMk id="21" creationId="{D17FAB5C-12F5-B9AD-BD5C-811921764F83}"/>
          </ac:picMkLst>
        </pc:picChg>
        <pc:picChg chg="mod">
          <ac:chgData name="Adriana Jaramillo" userId="793c7ea0-eecf-44d2-8f06-f3204ce704bb" providerId="ADAL" clId="{D6522610-FD8C-4FAF-8530-3B46EF694CFC}" dt="2025-09-30T20:44:47.847" v="768" actId="1076"/>
          <ac:picMkLst>
            <pc:docMk/>
            <pc:sldMk cId="55273187" sldId="369"/>
            <ac:picMk id="23" creationId="{8BC70AD7-6162-1035-4E2C-812A56D43303}"/>
          </ac:picMkLst>
        </pc:picChg>
        <pc:picChg chg="mod">
          <ac:chgData name="Adriana Jaramillo" userId="793c7ea0-eecf-44d2-8f06-f3204ce704bb" providerId="ADAL" clId="{D6522610-FD8C-4FAF-8530-3B46EF694CFC}" dt="2025-09-30T20:44:44.853" v="767" actId="1076"/>
          <ac:picMkLst>
            <pc:docMk/>
            <pc:sldMk cId="55273187" sldId="369"/>
            <ac:picMk id="25" creationId="{6EA7B313-87FD-B47C-BC34-B691FEB61737}"/>
          </ac:picMkLst>
        </pc:picChg>
        <pc:picChg chg="mod">
          <ac:chgData name="Adriana Jaramillo" userId="793c7ea0-eecf-44d2-8f06-f3204ce704bb" providerId="ADAL" clId="{D6522610-FD8C-4FAF-8530-3B46EF694CFC}" dt="2025-09-30T20:44:54.040" v="772" actId="1076"/>
          <ac:picMkLst>
            <pc:docMk/>
            <pc:sldMk cId="55273187" sldId="369"/>
            <ac:picMk id="28" creationId="{57C5695E-E3F6-7FE4-88B9-EFABF770184F}"/>
          </ac:picMkLst>
        </pc:picChg>
      </pc:sldChg>
      <pc:sldChg chg="mod modShow">
        <pc:chgData name="Adriana Jaramillo" userId="793c7ea0-eecf-44d2-8f06-f3204ce704bb" providerId="ADAL" clId="{D6522610-FD8C-4FAF-8530-3B46EF694CFC}" dt="2025-09-30T20:43:19.101" v="752" actId="729"/>
        <pc:sldMkLst>
          <pc:docMk/>
          <pc:sldMk cId="2569568468" sldId="370"/>
        </pc:sldMkLst>
      </pc:sldChg>
      <pc:sldChg chg="modSp mod modTransition">
        <pc:chgData name="Adriana Jaramillo" userId="793c7ea0-eecf-44d2-8f06-f3204ce704bb" providerId="ADAL" clId="{D6522610-FD8C-4FAF-8530-3B46EF694CFC}" dt="2025-10-02T22:15:56.620" v="914"/>
        <pc:sldMkLst>
          <pc:docMk/>
          <pc:sldMk cId="1870257497" sldId="371"/>
        </pc:sldMkLst>
        <pc:spChg chg="mod">
          <ac:chgData name="Adriana Jaramillo" userId="793c7ea0-eecf-44d2-8f06-f3204ce704bb" providerId="ADAL" clId="{D6522610-FD8C-4FAF-8530-3B46EF694CFC}" dt="2025-09-30T20:47:17.471" v="788" actId="20577"/>
          <ac:spMkLst>
            <pc:docMk/>
            <pc:sldMk cId="1870257497" sldId="371"/>
            <ac:spMk id="2" creationId="{63019BE3-A6D4-417F-A8BF-41772F1BD46E}"/>
          </ac:spMkLst>
        </pc:spChg>
        <pc:picChg chg="mod">
          <ac:chgData name="Adriana Jaramillo" userId="793c7ea0-eecf-44d2-8f06-f3204ce704bb" providerId="ADAL" clId="{D6522610-FD8C-4FAF-8530-3B46EF694CFC}" dt="2025-09-30T20:47:27.223" v="791" actId="1076"/>
          <ac:picMkLst>
            <pc:docMk/>
            <pc:sldMk cId="1870257497" sldId="371"/>
            <ac:picMk id="5" creationId="{16A7CB5E-4291-6C58-0080-95EC2F4B9045}"/>
          </ac:picMkLst>
        </pc:picChg>
        <pc:picChg chg="mod">
          <ac:chgData name="Adriana Jaramillo" userId="793c7ea0-eecf-44d2-8f06-f3204ce704bb" providerId="ADAL" clId="{D6522610-FD8C-4FAF-8530-3B46EF694CFC}" dt="2025-09-30T20:47:25.774" v="790" actId="1076"/>
          <ac:picMkLst>
            <pc:docMk/>
            <pc:sldMk cId="1870257497" sldId="371"/>
            <ac:picMk id="15" creationId="{102E0D80-0E39-8EB2-DAD6-B24EB51CADDC}"/>
          </ac:picMkLst>
        </pc:picChg>
        <pc:picChg chg="mod">
          <ac:chgData name="Adriana Jaramillo" userId="793c7ea0-eecf-44d2-8f06-f3204ce704bb" providerId="ADAL" clId="{D6522610-FD8C-4FAF-8530-3B46EF694CFC}" dt="2025-09-30T20:47:23.789" v="789" actId="1076"/>
          <ac:picMkLst>
            <pc:docMk/>
            <pc:sldMk cId="1870257497" sldId="371"/>
            <ac:picMk id="17" creationId="{6A84820F-A084-3D5E-FC0A-373673938944}"/>
          </ac:picMkLst>
        </pc:picChg>
        <pc:picChg chg="mod">
          <ac:chgData name="Adriana Jaramillo" userId="793c7ea0-eecf-44d2-8f06-f3204ce704bb" providerId="ADAL" clId="{D6522610-FD8C-4FAF-8530-3B46EF694CFC}" dt="2025-09-30T20:47:29.137" v="792" actId="1076"/>
          <ac:picMkLst>
            <pc:docMk/>
            <pc:sldMk cId="1870257497" sldId="371"/>
            <ac:picMk id="19" creationId="{D48CF948-500C-48D6-D468-5562FEF8BE68}"/>
          </ac:picMkLst>
        </pc:picChg>
      </pc:sldChg>
      <pc:sldChg chg="addSp delSp modSp mod modTransition">
        <pc:chgData name="Adriana Jaramillo" userId="793c7ea0-eecf-44d2-8f06-f3204ce704bb" providerId="ADAL" clId="{D6522610-FD8C-4FAF-8530-3B46EF694CFC}" dt="2025-10-02T22:16:02.969" v="915"/>
        <pc:sldMkLst>
          <pc:docMk/>
          <pc:sldMk cId="2308278405" sldId="372"/>
        </pc:sldMkLst>
        <pc:spChg chg="add del mod">
          <ac:chgData name="Adriana Jaramillo" userId="793c7ea0-eecf-44d2-8f06-f3204ce704bb" providerId="ADAL" clId="{D6522610-FD8C-4FAF-8530-3B46EF694CFC}" dt="2025-09-30T20:50:38.283" v="822" actId="1076"/>
          <ac:spMkLst>
            <pc:docMk/>
            <pc:sldMk cId="2308278405" sldId="372"/>
            <ac:spMk id="3" creationId="{9E747591-ACE1-3131-C7C3-6FC97E2B3079}"/>
          </ac:spMkLst>
        </pc:spChg>
        <pc:spChg chg="mod">
          <ac:chgData name="Adriana Jaramillo" userId="793c7ea0-eecf-44d2-8f06-f3204ce704bb" providerId="ADAL" clId="{D6522610-FD8C-4FAF-8530-3B46EF694CFC}" dt="2025-09-30T20:47:59.209" v="797" actId="122"/>
          <ac:spMkLst>
            <pc:docMk/>
            <pc:sldMk cId="2308278405" sldId="372"/>
            <ac:spMk id="4" creationId="{8235E7E8-289F-4852-91C8-2227BCE90330}"/>
          </ac:spMkLst>
        </pc:spChg>
      </pc:sldChg>
      <pc:sldChg chg="modTransition">
        <pc:chgData name="Adriana Jaramillo" userId="793c7ea0-eecf-44d2-8f06-f3204ce704bb" providerId="ADAL" clId="{D6522610-FD8C-4FAF-8530-3B46EF694CFC}" dt="2025-10-02T22:16:16.746" v="916"/>
        <pc:sldMkLst>
          <pc:docMk/>
          <pc:sldMk cId="1299233713" sldId="373"/>
        </pc:sldMkLst>
      </pc:sldChg>
      <pc:sldChg chg="addSp delSp modSp mod modTransition">
        <pc:chgData name="Adriana Jaramillo" userId="793c7ea0-eecf-44d2-8f06-f3204ce704bb" providerId="ADAL" clId="{D6522610-FD8C-4FAF-8530-3B46EF694CFC}" dt="2025-10-02T22:16:22.872" v="917"/>
        <pc:sldMkLst>
          <pc:docMk/>
          <pc:sldMk cId="3013588201" sldId="374"/>
        </pc:sldMkLst>
        <pc:spChg chg="add mod">
          <ac:chgData name="Adriana Jaramillo" userId="793c7ea0-eecf-44d2-8f06-f3204ce704bb" providerId="ADAL" clId="{D6522610-FD8C-4FAF-8530-3B46EF694CFC}" dt="2025-09-30T20:49:25.238" v="808" actId="207"/>
          <ac:spMkLst>
            <pc:docMk/>
            <pc:sldMk cId="3013588201" sldId="374"/>
            <ac:spMk id="3" creationId="{E77B9C1A-D50C-E63A-5DF6-34EAF5142CB0}"/>
          </ac:spMkLst>
        </pc:spChg>
        <pc:spChg chg="mod">
          <ac:chgData name="Adriana Jaramillo" userId="793c7ea0-eecf-44d2-8f06-f3204ce704bb" providerId="ADAL" clId="{D6522610-FD8C-4FAF-8530-3B46EF694CFC}" dt="2025-09-30T20:48:33.403" v="801" actId="122"/>
          <ac:spMkLst>
            <pc:docMk/>
            <pc:sldMk cId="3013588201" sldId="374"/>
            <ac:spMk id="4" creationId="{8235E7E8-289F-4852-91C8-2227BCE90330}"/>
          </ac:spMkLst>
        </pc:spChg>
      </pc:sldChg>
      <pc:sldChg chg="addSp delSp modSp mod modTransition">
        <pc:chgData name="Adriana Jaramillo" userId="793c7ea0-eecf-44d2-8f06-f3204ce704bb" providerId="ADAL" clId="{D6522610-FD8C-4FAF-8530-3B46EF694CFC}" dt="2025-10-02T22:18:04.364" v="924"/>
        <pc:sldMkLst>
          <pc:docMk/>
          <pc:sldMk cId="1470411274" sldId="375"/>
        </pc:sldMkLst>
        <pc:spChg chg="add mod">
          <ac:chgData name="Adriana Jaramillo" userId="793c7ea0-eecf-44d2-8f06-f3204ce704bb" providerId="ADAL" clId="{D6522610-FD8C-4FAF-8530-3B46EF694CFC}" dt="2025-09-30T20:52:07.203" v="836" actId="403"/>
          <ac:spMkLst>
            <pc:docMk/>
            <pc:sldMk cId="1470411274" sldId="375"/>
            <ac:spMk id="3" creationId="{3A604171-1745-3A17-7177-B3B136B2B2B0}"/>
          </ac:spMkLst>
        </pc:spChg>
        <pc:spChg chg="mod">
          <ac:chgData name="Adriana Jaramillo" userId="793c7ea0-eecf-44d2-8f06-f3204ce704bb" providerId="ADAL" clId="{D6522610-FD8C-4FAF-8530-3B46EF694CFC}" dt="2025-09-30T20:52:20.969" v="839" actId="122"/>
          <ac:spMkLst>
            <pc:docMk/>
            <pc:sldMk cId="1470411274" sldId="375"/>
            <ac:spMk id="4" creationId="{8235E7E8-289F-4852-91C8-2227BCE90330}"/>
          </ac:spMkLst>
        </pc:spChg>
      </pc:sldChg>
      <pc:sldChg chg="addSp delSp modSp mod modTransition">
        <pc:chgData name="Adriana Jaramillo" userId="793c7ea0-eecf-44d2-8f06-f3204ce704bb" providerId="ADAL" clId="{D6522610-FD8C-4FAF-8530-3B46EF694CFC}" dt="2025-10-02T22:17:50.068" v="923"/>
        <pc:sldMkLst>
          <pc:docMk/>
          <pc:sldMk cId="526802186" sldId="376"/>
        </pc:sldMkLst>
        <pc:spChg chg="add mod">
          <ac:chgData name="Adriana Jaramillo" userId="793c7ea0-eecf-44d2-8f06-f3204ce704bb" providerId="ADAL" clId="{D6522610-FD8C-4FAF-8530-3B46EF694CFC}" dt="2025-09-30T20:53:23.308" v="853" actId="1076"/>
          <ac:spMkLst>
            <pc:docMk/>
            <pc:sldMk cId="526802186" sldId="376"/>
            <ac:spMk id="3" creationId="{EC1F7F8C-A057-797B-FD63-0608F2BA61D7}"/>
          </ac:spMkLst>
        </pc:spChg>
        <pc:spChg chg="mod">
          <ac:chgData name="Adriana Jaramillo" userId="793c7ea0-eecf-44d2-8f06-f3204ce704bb" providerId="ADAL" clId="{D6522610-FD8C-4FAF-8530-3B46EF694CFC}" dt="2025-09-30T20:53:29.790" v="854" actId="1076"/>
          <ac:spMkLst>
            <pc:docMk/>
            <pc:sldMk cId="526802186" sldId="376"/>
            <ac:spMk id="4" creationId="{8235E7E8-289F-4852-91C8-2227BCE90330}"/>
          </ac:spMkLst>
        </pc:spChg>
      </pc:sldChg>
      <pc:sldChg chg="modSp mod modTransition">
        <pc:chgData name="Adriana Jaramillo" userId="793c7ea0-eecf-44d2-8f06-f3204ce704bb" providerId="ADAL" clId="{D6522610-FD8C-4FAF-8530-3B46EF694CFC}" dt="2025-10-02T22:13:42.296" v="902"/>
        <pc:sldMkLst>
          <pc:docMk/>
          <pc:sldMk cId="3762851606" sldId="377"/>
        </pc:sldMkLst>
        <pc:spChg chg="mod">
          <ac:chgData name="Adriana Jaramillo" userId="793c7ea0-eecf-44d2-8f06-f3204ce704bb" providerId="ADAL" clId="{D6522610-FD8C-4FAF-8530-3B46EF694CFC}" dt="2025-09-30T20:33:42.833" v="702" actId="1076"/>
          <ac:spMkLst>
            <pc:docMk/>
            <pc:sldMk cId="3762851606" sldId="377"/>
            <ac:spMk id="2" creationId="{83661414-4406-42F1-BBC2-90D72C59FB57}"/>
          </ac:spMkLst>
        </pc:spChg>
        <pc:spChg chg="mod">
          <ac:chgData name="Adriana Jaramillo" userId="793c7ea0-eecf-44d2-8f06-f3204ce704bb" providerId="ADAL" clId="{D6522610-FD8C-4FAF-8530-3B46EF694CFC}" dt="2025-09-30T20:33:56.407" v="704" actId="1076"/>
          <ac:spMkLst>
            <pc:docMk/>
            <pc:sldMk cId="3762851606" sldId="377"/>
            <ac:spMk id="4" creationId="{8235E7E8-289F-4852-91C8-2227BCE90330}"/>
          </ac:spMkLst>
        </pc:spChg>
      </pc:sldChg>
      <pc:sldChg chg="addSp modSp add mod modTransition setBg">
        <pc:chgData name="Adriana Jaramillo" userId="793c7ea0-eecf-44d2-8f06-f3204ce704bb" providerId="ADAL" clId="{D6522610-FD8C-4FAF-8530-3B46EF694CFC}" dt="2025-10-02T22:13:06.336" v="900" actId="20577"/>
        <pc:sldMkLst>
          <pc:docMk/>
          <pc:sldMk cId="2293517499" sldId="384"/>
        </pc:sldMkLst>
        <pc:spChg chg="mod">
          <ac:chgData name="Adriana Jaramillo" userId="793c7ea0-eecf-44d2-8f06-f3204ce704bb" providerId="ADAL" clId="{D6522610-FD8C-4FAF-8530-3B46EF694CFC}" dt="2025-09-30T20:24:59.716" v="640" actId="1076"/>
          <ac:spMkLst>
            <pc:docMk/>
            <pc:sldMk cId="2293517499" sldId="384"/>
            <ac:spMk id="2" creationId="{269D43A2-A923-7E66-AC86-20DE76EEDB9B}"/>
          </ac:spMkLst>
        </pc:spChg>
        <pc:spChg chg="mod ord">
          <ac:chgData name="Adriana Jaramillo" userId="793c7ea0-eecf-44d2-8f06-f3204ce704bb" providerId="ADAL" clId="{D6522610-FD8C-4FAF-8530-3B46EF694CFC}" dt="2025-10-02T22:13:06.336" v="900" actId="20577"/>
          <ac:spMkLst>
            <pc:docMk/>
            <pc:sldMk cId="2293517499" sldId="384"/>
            <ac:spMk id="3" creationId="{FECD78F0-E673-0407-B3FB-6ACB3557FBDE}"/>
          </ac:spMkLst>
        </pc:spChg>
        <pc:spChg chg="mod">
          <ac:chgData name="Adriana Jaramillo" userId="793c7ea0-eecf-44d2-8f06-f3204ce704bb" providerId="ADAL" clId="{D6522610-FD8C-4FAF-8530-3B46EF694CFC}" dt="2025-09-30T20:23:58.423" v="637" actId="26606"/>
          <ac:spMkLst>
            <pc:docMk/>
            <pc:sldMk cId="2293517499" sldId="384"/>
            <ac:spMk id="6" creationId="{33541F0A-9E58-657E-C747-BD4148E86414}"/>
          </ac:spMkLst>
        </pc:spChg>
        <pc:spChg chg="add">
          <ac:chgData name="Adriana Jaramillo" userId="793c7ea0-eecf-44d2-8f06-f3204ce704bb" providerId="ADAL" clId="{D6522610-FD8C-4FAF-8530-3B46EF694CFC}" dt="2025-09-30T20:23:58.423" v="637" actId="26606"/>
          <ac:spMkLst>
            <pc:docMk/>
            <pc:sldMk cId="2293517499" sldId="384"/>
            <ac:spMk id="11" creationId="{D1942232-83D0-49E2-AF9B-1F97E3C1EF8E}"/>
          </ac:spMkLst>
        </pc:spChg>
        <pc:spChg chg="add">
          <ac:chgData name="Adriana Jaramillo" userId="793c7ea0-eecf-44d2-8f06-f3204ce704bb" providerId="ADAL" clId="{D6522610-FD8C-4FAF-8530-3B46EF694CFC}" dt="2025-09-30T20:23:58.423" v="637" actId="26606"/>
          <ac:spMkLst>
            <pc:docMk/>
            <pc:sldMk cId="2293517499" sldId="384"/>
            <ac:spMk id="13" creationId="{E9E70D72-6E23-4015-A4A6-85C120C19167}"/>
          </ac:spMkLst>
        </pc:spChg>
        <pc:grpChg chg="add">
          <ac:chgData name="Adriana Jaramillo" userId="793c7ea0-eecf-44d2-8f06-f3204ce704bb" providerId="ADAL" clId="{D6522610-FD8C-4FAF-8530-3B46EF694CFC}" dt="2025-09-30T20:23:58.423" v="637" actId="26606"/>
          <ac:grpSpMkLst>
            <pc:docMk/>
            <pc:sldMk cId="2293517499" sldId="384"/>
            <ac:grpSpMk id="15" creationId="{C28A977F-B603-4D81-B0FC-C8DE048A7931}"/>
          </ac:grpSpMkLst>
        </pc:grpChg>
        <pc:grpChg chg="add">
          <ac:chgData name="Adriana Jaramillo" userId="793c7ea0-eecf-44d2-8f06-f3204ce704bb" providerId="ADAL" clId="{D6522610-FD8C-4FAF-8530-3B46EF694CFC}" dt="2025-09-30T20:23:58.423" v="637" actId="26606"/>
          <ac:grpSpMkLst>
            <pc:docMk/>
            <pc:sldMk cId="2293517499" sldId="384"/>
            <ac:grpSpMk id="21" creationId="{C78D9229-E61D-4FEE-8321-2F8B64A8CADF}"/>
          </ac:grpSpMkLst>
        </pc:grpChg>
        <pc:picChg chg="mod">
          <ac:chgData name="Adriana Jaramillo" userId="793c7ea0-eecf-44d2-8f06-f3204ce704bb" providerId="ADAL" clId="{D6522610-FD8C-4FAF-8530-3B46EF694CFC}" dt="2025-09-30T20:25:34.201" v="655" actId="1076"/>
          <ac:picMkLst>
            <pc:docMk/>
            <pc:sldMk cId="2293517499" sldId="384"/>
            <ac:picMk id="5" creationId="{3D22DD75-85D6-F10A-A7D3-7455F8D2A9E6}"/>
          </ac:picMkLst>
        </pc:picChg>
      </pc:sldChg>
      <pc:sldChg chg="addSp delSp modSp add mod modTransition setBg setClrOvrMap">
        <pc:chgData name="Adriana Jaramillo" userId="793c7ea0-eecf-44d2-8f06-f3204ce704bb" providerId="ADAL" clId="{D6522610-FD8C-4FAF-8530-3B46EF694CFC}" dt="2025-10-02T22:10:03.929" v="883"/>
        <pc:sldMkLst>
          <pc:docMk/>
          <pc:sldMk cId="1158344190" sldId="386"/>
        </pc:sldMkLst>
        <pc:spChg chg="mod">
          <ac:chgData name="Adriana Jaramillo" userId="793c7ea0-eecf-44d2-8f06-f3204ce704bb" providerId="ADAL" clId="{D6522610-FD8C-4FAF-8530-3B46EF694CFC}" dt="2025-09-30T20:14:04.245" v="587" actId="207"/>
          <ac:spMkLst>
            <pc:docMk/>
            <pc:sldMk cId="1158344190" sldId="386"/>
            <ac:spMk id="2" creationId="{83661414-4406-42F1-BBC2-90D72C59FB57}"/>
          </ac:spMkLst>
        </pc:spChg>
        <pc:spChg chg="mod">
          <ac:chgData name="Adriana Jaramillo" userId="793c7ea0-eecf-44d2-8f06-f3204ce704bb" providerId="ADAL" clId="{D6522610-FD8C-4FAF-8530-3B46EF694CFC}" dt="2025-09-30T20:13:30.040" v="561" actId="26606"/>
          <ac:spMkLst>
            <pc:docMk/>
            <pc:sldMk cId="1158344190" sldId="386"/>
            <ac:spMk id="3" creationId="{88941B06-B4BD-9A84-B9C6-980C61FA71AB}"/>
          </ac:spMkLst>
        </pc:spChg>
        <pc:spChg chg="add">
          <ac:chgData name="Adriana Jaramillo" userId="793c7ea0-eecf-44d2-8f06-f3204ce704bb" providerId="ADAL" clId="{D6522610-FD8C-4FAF-8530-3B46EF694CFC}" dt="2025-09-30T20:13:30.040" v="561" actId="26606"/>
          <ac:spMkLst>
            <pc:docMk/>
            <pc:sldMk cId="1158344190" sldId="386"/>
            <ac:spMk id="43" creationId="{07977D39-626F-40D7-B00F-16E02602DD5A}"/>
          </ac:spMkLst>
        </pc:spChg>
        <pc:spChg chg="add">
          <ac:chgData name="Adriana Jaramillo" userId="793c7ea0-eecf-44d2-8f06-f3204ce704bb" providerId="ADAL" clId="{D6522610-FD8C-4FAF-8530-3B46EF694CFC}" dt="2025-09-30T20:13:30.040" v="561" actId="26606"/>
          <ac:spMkLst>
            <pc:docMk/>
            <pc:sldMk cId="1158344190" sldId="386"/>
            <ac:spMk id="45" creationId="{B905CDE4-B751-4B3E-B625-6E59F8903414}"/>
          </ac:spMkLst>
        </pc:spChg>
        <pc:spChg chg="add">
          <ac:chgData name="Adriana Jaramillo" userId="793c7ea0-eecf-44d2-8f06-f3204ce704bb" providerId="ADAL" clId="{D6522610-FD8C-4FAF-8530-3B46EF694CFC}" dt="2025-09-30T20:13:30.040" v="561" actId="26606"/>
          <ac:spMkLst>
            <pc:docMk/>
            <pc:sldMk cId="1158344190" sldId="386"/>
            <ac:spMk id="47" creationId="{08108C16-F4C0-44AA-999D-17BD39219B24}"/>
          </ac:spMkLst>
        </pc:spChg>
        <pc:picChg chg="mod">
          <ac:chgData name="Adriana Jaramillo" userId="793c7ea0-eecf-44d2-8f06-f3204ce704bb" providerId="ADAL" clId="{D6522610-FD8C-4FAF-8530-3B46EF694CFC}" dt="2025-09-30T20:13:35.102" v="566" actId="27614"/>
          <ac:picMkLst>
            <pc:docMk/>
            <pc:sldMk cId="1158344190" sldId="386"/>
            <ac:picMk id="8" creationId="{30DA9200-22A0-534F-A7BB-E712A6D832A1}"/>
          </ac:picMkLst>
        </pc:picChg>
        <pc:picChg chg="mod">
          <ac:chgData name="Adriana Jaramillo" userId="793c7ea0-eecf-44d2-8f06-f3204ce704bb" providerId="ADAL" clId="{D6522610-FD8C-4FAF-8530-3B46EF694CFC}" dt="2025-09-30T20:13:35.120" v="570" actId="27614"/>
          <ac:picMkLst>
            <pc:docMk/>
            <pc:sldMk cId="1158344190" sldId="386"/>
            <ac:picMk id="10" creationId="{B23A7603-F37F-C0D3-3ACC-59293CA98060}"/>
          </ac:picMkLst>
        </pc:picChg>
        <pc:picChg chg="mod">
          <ac:chgData name="Adriana Jaramillo" userId="793c7ea0-eecf-44d2-8f06-f3204ce704bb" providerId="ADAL" clId="{D6522610-FD8C-4FAF-8530-3B46EF694CFC}" dt="2025-09-30T20:13:34.909" v="562" actId="27614"/>
          <ac:picMkLst>
            <pc:docMk/>
            <pc:sldMk cId="1158344190" sldId="386"/>
            <ac:picMk id="11" creationId="{DE509CC3-047E-4C74-9ECF-B263556BF445}"/>
          </ac:picMkLst>
        </pc:picChg>
        <pc:picChg chg="mod">
          <ac:chgData name="Adriana Jaramillo" userId="793c7ea0-eecf-44d2-8f06-f3204ce704bb" providerId="ADAL" clId="{D6522610-FD8C-4FAF-8530-3B46EF694CFC}" dt="2025-09-30T20:13:34.974" v="564" actId="27614"/>
          <ac:picMkLst>
            <pc:docMk/>
            <pc:sldMk cId="1158344190" sldId="386"/>
            <ac:picMk id="13" creationId="{A11E3D5E-D9AA-3452-5AA0-363B85156F17}"/>
          </ac:picMkLst>
        </pc:picChg>
        <pc:picChg chg="mod">
          <ac:chgData name="Adriana Jaramillo" userId="793c7ea0-eecf-44d2-8f06-f3204ce704bb" providerId="ADAL" clId="{D6522610-FD8C-4FAF-8530-3B46EF694CFC}" dt="2025-09-30T20:13:35.102" v="568" actId="27614"/>
          <ac:picMkLst>
            <pc:docMk/>
            <pc:sldMk cId="1158344190" sldId="386"/>
            <ac:picMk id="15" creationId="{A05F326F-8D9A-E549-DC50-95A449A7C6DF}"/>
          </ac:picMkLst>
        </pc:picChg>
      </pc:sldChg>
      <pc:sldChg chg="addSp delSp modSp add mod modTransition setClrOvrMap modNotesTx">
        <pc:chgData name="Adriana Jaramillo" userId="793c7ea0-eecf-44d2-8f06-f3204ce704bb" providerId="ADAL" clId="{D6522610-FD8C-4FAF-8530-3B46EF694CFC}" dt="2025-10-02T22:10:13.651" v="884"/>
        <pc:sldMkLst>
          <pc:docMk/>
          <pc:sldMk cId="4060329431" sldId="387"/>
        </pc:sldMkLst>
        <pc:spChg chg="mod ord">
          <ac:chgData name="Adriana Jaramillo" userId="793c7ea0-eecf-44d2-8f06-f3204ce704bb" providerId="ADAL" clId="{D6522610-FD8C-4FAF-8530-3B46EF694CFC}" dt="2025-09-30T20:18:14.216" v="612" actId="26606"/>
          <ac:spMkLst>
            <pc:docMk/>
            <pc:sldMk cId="4060329431" sldId="387"/>
            <ac:spMk id="3" creationId="{00DFB8F6-9C6F-3D70-17FF-97924B216217}"/>
          </ac:spMkLst>
        </pc:spChg>
        <pc:spChg chg="add mod ord">
          <ac:chgData name="Adriana Jaramillo" userId="793c7ea0-eecf-44d2-8f06-f3204ce704bb" providerId="ADAL" clId="{D6522610-FD8C-4FAF-8530-3B46EF694CFC}" dt="2025-09-30T20:19:43.515" v="633" actId="1076"/>
          <ac:spMkLst>
            <pc:docMk/>
            <pc:sldMk cId="4060329431" sldId="387"/>
            <ac:spMk id="5" creationId="{E356CA3A-6FC2-9DCF-040D-F0CFB196DF29}"/>
          </ac:spMkLst>
        </pc:spChg>
        <pc:spChg chg="add">
          <ac:chgData name="Adriana Jaramillo" userId="793c7ea0-eecf-44d2-8f06-f3204ce704bb" providerId="ADAL" clId="{D6522610-FD8C-4FAF-8530-3B46EF694CFC}" dt="2025-09-30T20:18:14.216" v="612" actId="26606"/>
          <ac:spMkLst>
            <pc:docMk/>
            <pc:sldMk cId="4060329431" sldId="387"/>
            <ac:spMk id="65" creationId="{DF05ACD0-FF4A-4F8F-B5C5-6A4EBD0D1B38}"/>
          </ac:spMkLst>
        </pc:spChg>
        <pc:spChg chg="add">
          <ac:chgData name="Adriana Jaramillo" userId="793c7ea0-eecf-44d2-8f06-f3204ce704bb" providerId="ADAL" clId="{D6522610-FD8C-4FAF-8530-3B46EF694CFC}" dt="2025-09-30T20:18:14.216" v="612" actId="26606"/>
          <ac:spMkLst>
            <pc:docMk/>
            <pc:sldMk cId="4060329431" sldId="387"/>
            <ac:spMk id="67" creationId="{4C9AFA28-B5ED-4346-9AF7-68A157F16C7E}"/>
          </ac:spMkLst>
        </pc:spChg>
        <pc:picChg chg="add mod">
          <ac:chgData name="Adriana Jaramillo" userId="793c7ea0-eecf-44d2-8f06-f3204ce704bb" providerId="ADAL" clId="{D6522610-FD8C-4FAF-8530-3B46EF694CFC}" dt="2025-09-30T20:18:56.526" v="627" actId="1076"/>
          <ac:picMkLst>
            <pc:docMk/>
            <pc:sldMk cId="4060329431" sldId="387"/>
            <ac:picMk id="4" creationId="{5BAFAC25-B5E4-7775-DBB6-8824D0371527}"/>
          </ac:picMkLst>
        </pc:picChg>
      </pc:sldChg>
      <pc:sldChg chg="modSp add mod modTransition">
        <pc:chgData name="Adriana Jaramillo" userId="793c7ea0-eecf-44d2-8f06-f3204ce704bb" providerId="ADAL" clId="{D6522610-FD8C-4FAF-8530-3B46EF694CFC}" dt="2025-10-02T22:11:35.078" v="892"/>
        <pc:sldMkLst>
          <pc:docMk/>
          <pc:sldMk cId="108670216" sldId="388"/>
        </pc:sldMkLst>
        <pc:picChg chg="mod">
          <ac:chgData name="Adriana Jaramillo" userId="793c7ea0-eecf-44d2-8f06-f3204ce704bb" providerId="ADAL" clId="{D6522610-FD8C-4FAF-8530-3B46EF694CFC}" dt="2025-09-30T20:26:34.128" v="659" actId="1076"/>
          <ac:picMkLst>
            <pc:docMk/>
            <pc:sldMk cId="108670216" sldId="388"/>
            <ac:picMk id="5" creationId="{F783A0C5-3689-4244-DEFC-F58D23441D1C}"/>
          </ac:picMkLst>
        </pc:picChg>
      </pc:sldChg>
      <pc:sldChg chg="addSp delSp modSp add mod ord modTransition modAnim">
        <pc:chgData name="Adriana Jaramillo" userId="793c7ea0-eecf-44d2-8f06-f3204ce704bb" providerId="ADAL" clId="{D6522610-FD8C-4FAF-8530-3B46EF694CFC}" dt="2025-10-02T22:11:51.113" v="894"/>
        <pc:sldMkLst>
          <pc:docMk/>
          <pc:sldMk cId="324013464" sldId="390"/>
        </pc:sldMkLst>
        <pc:spChg chg="mod">
          <ac:chgData name="Adriana Jaramillo" userId="793c7ea0-eecf-44d2-8f06-f3204ce704bb" providerId="ADAL" clId="{D6522610-FD8C-4FAF-8530-3B46EF694CFC}" dt="2025-09-30T20:32:55.202" v="699" actId="1076"/>
          <ac:spMkLst>
            <pc:docMk/>
            <pc:sldMk cId="324013464" sldId="390"/>
            <ac:spMk id="2" creationId="{83661414-4406-42F1-BBC2-90D72C59FB57}"/>
          </ac:spMkLst>
        </pc:spChg>
        <pc:spChg chg="mod">
          <ac:chgData name="Adriana Jaramillo" userId="793c7ea0-eecf-44d2-8f06-f3204ce704bb" providerId="ADAL" clId="{D6522610-FD8C-4FAF-8530-3B46EF694CFC}" dt="2025-09-30T20:29:34.120" v="665" actId="26606"/>
          <ac:spMkLst>
            <pc:docMk/>
            <pc:sldMk cId="324013464" sldId="390"/>
            <ac:spMk id="5" creationId="{3A03FB26-ABEF-7C4B-4AFB-E52F8BACCF1B}"/>
          </ac:spMkLst>
        </pc:spChg>
        <pc:spChg chg="mod">
          <ac:chgData name="Adriana Jaramillo" userId="793c7ea0-eecf-44d2-8f06-f3204ce704bb" providerId="ADAL" clId="{D6522610-FD8C-4FAF-8530-3B46EF694CFC}" dt="2025-09-30T20:32:51.335" v="698" actId="1076"/>
          <ac:spMkLst>
            <pc:docMk/>
            <pc:sldMk cId="324013464" sldId="390"/>
            <ac:spMk id="10" creationId="{BAB9445C-9ACD-7497-BFE7-88922C54CBDE}"/>
          </ac:spMkLst>
        </pc:spChg>
        <pc:spChg chg="add">
          <ac:chgData name="Adriana Jaramillo" userId="793c7ea0-eecf-44d2-8f06-f3204ce704bb" providerId="ADAL" clId="{D6522610-FD8C-4FAF-8530-3B46EF694CFC}" dt="2025-09-30T20:29:34.120" v="665" actId="26606"/>
          <ac:spMkLst>
            <pc:docMk/>
            <pc:sldMk cId="324013464" sldId="390"/>
            <ac:spMk id="40" creationId="{643A7A40-1AE6-4218-A8E0-8248174A5377}"/>
          </ac:spMkLst>
        </pc:spChg>
        <pc:spChg chg="add">
          <ac:chgData name="Adriana Jaramillo" userId="793c7ea0-eecf-44d2-8f06-f3204ce704bb" providerId="ADAL" clId="{D6522610-FD8C-4FAF-8530-3B46EF694CFC}" dt="2025-09-30T20:29:34.120" v="665" actId="26606"/>
          <ac:spMkLst>
            <pc:docMk/>
            <pc:sldMk cId="324013464" sldId="390"/>
            <ac:spMk id="42" creationId="{BD8AB40A-4374-4897-B5EE-9F8913476E47}"/>
          </ac:spMkLst>
        </pc:spChg>
        <pc:grpChg chg="add">
          <ac:chgData name="Adriana Jaramillo" userId="793c7ea0-eecf-44d2-8f06-f3204ce704bb" providerId="ADAL" clId="{D6522610-FD8C-4FAF-8530-3B46EF694CFC}" dt="2025-09-30T20:29:34.120" v="665" actId="26606"/>
          <ac:grpSpMkLst>
            <pc:docMk/>
            <pc:sldMk cId="324013464" sldId="390"/>
            <ac:grpSpMk id="44" creationId="{2783379C-045E-4010-ABDC-A270A0AA1068}"/>
          </ac:grpSpMkLst>
        </pc:grpChg>
        <pc:grpChg chg="add">
          <ac:chgData name="Adriana Jaramillo" userId="793c7ea0-eecf-44d2-8f06-f3204ce704bb" providerId="ADAL" clId="{D6522610-FD8C-4FAF-8530-3B46EF694CFC}" dt="2025-09-30T20:29:34.120" v="665" actId="26606"/>
          <ac:grpSpMkLst>
            <pc:docMk/>
            <pc:sldMk cId="324013464" sldId="390"/>
            <ac:grpSpMk id="50" creationId="{F5FDDF18-F156-4D2D-82C6-F55008E338B5}"/>
          </ac:grpSpMkLst>
        </pc:grpChg>
        <pc:picChg chg="mod ord">
          <ac:chgData name="Adriana Jaramillo" userId="793c7ea0-eecf-44d2-8f06-f3204ce704bb" providerId="ADAL" clId="{D6522610-FD8C-4FAF-8530-3B46EF694CFC}" dt="2025-09-30T20:32:22.620" v="695" actId="1076"/>
          <ac:picMkLst>
            <pc:docMk/>
            <pc:sldMk cId="324013464" sldId="390"/>
            <ac:picMk id="3" creationId="{8833055B-CDEA-EFC6-08F3-083419BD9F14}"/>
          </ac:picMkLst>
        </pc:picChg>
      </pc:sldChg>
    </pc:docChg>
  </pc:docChgLst>
</pc:chgInfo>
</file>

<file path=ppt/comments/modernComment_12B_D761F54A.xml><?xml version="1.0" encoding="utf-8"?>
<p188:cmLst xmlns:a="http://schemas.openxmlformats.org/drawingml/2006/main" xmlns:r="http://schemas.openxmlformats.org/officeDocument/2006/relationships" xmlns:p188="http://schemas.microsoft.com/office/powerpoint/2018/8/main">
  <p188:cm id="{7DEF457F-786B-4696-8CF4-ABC9C6B1E3F1}" authorId="{15974BDE-174C-06D7-97C5-40ED3FD64074}" created="2022-07-28T20:51:59.386">
    <pc:sldMkLst xmlns:pc="http://schemas.microsoft.com/office/powerpoint/2013/main/command">
      <pc:docMk/>
      <pc:sldMk cId="3613521226" sldId="299"/>
    </pc:sldMkLst>
    <p188:txBody>
      <a:bodyPr/>
      <a:lstStyle/>
      <a:p>
        <a:r>
          <a:rPr lang="en-US"/>
          <a:t>I would avoid the use of good and bad drugs. Take that second sentence out.</a:t>
        </a:r>
      </a:p>
    </p188:txBody>
  </p188:cm>
  <p188:cm id="{6C97E9BF-CEE1-4D21-A8BA-401701C58FDE}" authorId="{15974BDE-174C-06D7-97C5-40ED3FD64074}" created="2022-07-28T20:53:40.279">
    <pc:sldMkLst xmlns:pc="http://schemas.microsoft.com/office/powerpoint/2013/main/command">
      <pc:docMk/>
      <pc:sldMk cId="3613521226" sldId="299"/>
    </pc:sldMkLst>
    <p188:txBody>
      <a:bodyPr/>
      <a:lstStyle/>
      <a:p>
        <a:r>
          <a:rPr lang="en-US"/>
          <a:t>In the third sentence  that talks about a good drug. You can replace it with something like medicines are helpful.  They make people feel better. 
</a:t>
        </a:r>
      </a:p>
    </p188:txBody>
  </p188:cm>
</p188:cmLst>
</file>

<file path=ppt/comments/modernComment_172_992880D4.xml><?xml version="1.0" encoding="utf-8"?>
<p188:cmLst xmlns:a="http://schemas.openxmlformats.org/drawingml/2006/main" xmlns:r="http://schemas.openxmlformats.org/officeDocument/2006/relationships" xmlns:p188="http://schemas.microsoft.com/office/powerpoint/2018/8/main">
  <p188:cm id="{2EA5FBFF-B0F6-4F69-A4F9-40DF2E127D14}" authorId="{15974BDE-174C-06D7-97C5-40ED3FD64074}" created="2022-07-28T21:48:23.747">
    <pc:sldMkLst xmlns:pc="http://schemas.microsoft.com/office/powerpoint/2013/main/command">
      <pc:docMk/>
      <pc:sldMk cId="2569568468" sldId="370"/>
    </pc:sldMkLst>
    <p188:txBody>
      <a:bodyPr/>
      <a:lstStyle/>
      <a:p>
        <a:r>
          <a:rPr lang="en-US"/>
          <a:t>See the comment in parenthesis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310E8-9845-476D-AA78-D10C3A67C1C1}" type="datetimeFigureOut">
              <a:rPr lang="en-US" smtClean="0"/>
              <a:t>10/6/2025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60E0B-0511-45DE-8873-B9BBBE3B42B3}" type="slidenum">
              <a:rPr lang="en-US" smtClean="0"/>
              <a:t>‹#›</a:t>
            </a:fld>
            <a:endParaRPr lang="en-US" dirty="0"/>
          </a:p>
        </p:txBody>
      </p:sp>
    </p:spTree>
    <p:extLst>
      <p:ext uri="{BB962C8B-B14F-4D97-AF65-F5344CB8AC3E}">
        <p14:creationId xmlns:p14="http://schemas.microsoft.com/office/powerpoint/2010/main" val="269522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Red Ribbon Week 2022 !</a:t>
            </a:r>
          </a:p>
        </p:txBody>
      </p:sp>
      <p:sp>
        <p:nvSpPr>
          <p:cNvPr id="4" name="Slide Number Placeholder 3"/>
          <p:cNvSpPr>
            <a:spLocks noGrp="1"/>
          </p:cNvSpPr>
          <p:nvPr>
            <p:ph type="sldNum" sz="quarter" idx="5"/>
          </p:nvPr>
        </p:nvSpPr>
        <p:spPr/>
        <p:txBody>
          <a:bodyPr/>
          <a:lstStyle/>
          <a:p>
            <a:fld id="{DB160E0B-0511-45DE-8873-B9BBBE3B42B3}" type="slidenum">
              <a:rPr lang="en-US" smtClean="0"/>
              <a:t>1</a:t>
            </a:fld>
            <a:endParaRPr lang="en-US" dirty="0"/>
          </a:p>
        </p:txBody>
      </p:sp>
    </p:spTree>
    <p:extLst>
      <p:ext uri="{BB962C8B-B14F-4D97-AF65-F5344CB8AC3E}">
        <p14:creationId xmlns:p14="http://schemas.microsoft.com/office/powerpoint/2010/main" val="27584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there is an emergency, before you pick up a phone to call 9-1-1, what is the very first thing you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Look for a trusted adult!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Try to tell a parent or any grown–up, babysitter or whoever is staying with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can’t tell a trusted adult, then call 9-1-1 in case of an emergency!</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10</a:t>
            </a:fld>
            <a:endParaRPr lang="en-US" dirty="0"/>
          </a:p>
        </p:txBody>
      </p:sp>
    </p:spTree>
    <p:extLst>
      <p:ext uri="{BB962C8B-B14F-4D97-AF65-F5344CB8AC3E}">
        <p14:creationId xmlns:p14="http://schemas.microsoft.com/office/powerpoint/2010/main" val="174351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 when it’s O.K to call 9-1-1-?   </a:t>
            </a:r>
          </a:p>
          <a:p>
            <a:r>
              <a:rPr lang="en-US" dirty="0"/>
              <a:t>First, if you think it is an emergency, try to tell a parent or any grown–up, babysitter  or whoever is staying with you.  If they are hurt or not available, then you can call 9-1-1</a:t>
            </a:r>
          </a:p>
          <a:p>
            <a:endParaRPr lang="en-US" dirty="0"/>
          </a:p>
          <a:p>
            <a:r>
              <a:rPr lang="en-US" dirty="0"/>
              <a:t>www.teachthelittlepeople.com</a:t>
            </a:r>
          </a:p>
        </p:txBody>
      </p:sp>
      <p:sp>
        <p:nvSpPr>
          <p:cNvPr id="4" name="Slide Number Placeholder 3"/>
          <p:cNvSpPr>
            <a:spLocks noGrp="1"/>
          </p:cNvSpPr>
          <p:nvPr>
            <p:ph type="sldNum" sz="quarter" idx="5"/>
          </p:nvPr>
        </p:nvSpPr>
        <p:spPr/>
        <p:txBody>
          <a:bodyPr/>
          <a:lstStyle/>
          <a:p>
            <a:fld id="{DB160E0B-0511-45DE-8873-B9BBBE3B42B3}" type="slidenum">
              <a:rPr lang="en-US" smtClean="0"/>
              <a:t>11</a:t>
            </a:fld>
            <a:endParaRPr lang="en-US" dirty="0"/>
          </a:p>
        </p:txBody>
      </p:sp>
    </p:spTree>
    <p:extLst>
      <p:ext uri="{BB962C8B-B14F-4D97-AF65-F5344CB8AC3E}">
        <p14:creationId xmlns:p14="http://schemas.microsoft.com/office/powerpoint/2010/main" val="90640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if you know what </a:t>
            </a:r>
            <a:r>
              <a:rPr lang="en-US" b="1" i="1" dirty="0"/>
              <a:t>is</a:t>
            </a:r>
            <a:r>
              <a:rPr lang="en-US" dirty="0"/>
              <a:t> a real emergency. </a:t>
            </a:r>
          </a:p>
          <a:p>
            <a:r>
              <a:rPr lang="en-US" dirty="0"/>
              <a:t> </a:t>
            </a:r>
            <a:r>
              <a:rPr lang="en-US" i="1" dirty="0"/>
              <a:t>Is it an emergency if you can’t find your puppy</a:t>
            </a:r>
            <a:r>
              <a:rPr lang="en-US" dirty="0"/>
              <a:t>?   </a:t>
            </a:r>
          </a:p>
          <a:p>
            <a:r>
              <a:rPr lang="en-US" dirty="0"/>
              <a:t>         </a:t>
            </a:r>
            <a:r>
              <a:rPr lang="en-US" b="1" dirty="0"/>
              <a:t>*Click* </a:t>
            </a:r>
            <a:r>
              <a:rPr lang="en-US" dirty="0"/>
              <a:t>No, that is troublesome, but it is not an emergency for which you would call 9-1-1.  </a:t>
            </a:r>
          </a:p>
          <a:p>
            <a:r>
              <a:rPr lang="en-US" i="1" dirty="0"/>
              <a:t>How about if your sister won’t play with you, or is being mean</a:t>
            </a:r>
            <a:r>
              <a:rPr lang="en-US" dirty="0"/>
              <a:t>?  \</a:t>
            </a:r>
          </a:p>
          <a:p>
            <a:r>
              <a:rPr lang="en-US" dirty="0"/>
              <a:t>         </a:t>
            </a:r>
            <a:r>
              <a:rPr lang="en-US" b="1" dirty="0"/>
              <a:t>*Click* </a:t>
            </a:r>
            <a:r>
              <a:rPr lang="en-US" dirty="0"/>
              <a:t>Nope, you can’t call 9-1-1 for that either.</a:t>
            </a:r>
          </a:p>
          <a:p>
            <a:r>
              <a:rPr lang="en-US" dirty="0"/>
              <a:t>How about if your mother or grandmother has fallen and is hurt, or you can’t wake up your grandparent?  </a:t>
            </a:r>
          </a:p>
          <a:p>
            <a:r>
              <a:rPr lang="en-US" b="1" i="0" dirty="0"/>
              <a:t>         *Click* </a:t>
            </a:r>
            <a:r>
              <a:rPr lang="en-US" b="0" i="0" dirty="0"/>
              <a:t>Yes, those are true emergencies, and you could call 9-1-1</a:t>
            </a:r>
            <a:r>
              <a:rPr lang="en-US" i="0" dirty="0"/>
              <a:t> if there isn’t another adult around to help.</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12</a:t>
            </a:fld>
            <a:endParaRPr lang="en-US" dirty="0"/>
          </a:p>
        </p:txBody>
      </p:sp>
    </p:spTree>
    <p:extLst>
      <p:ext uri="{BB962C8B-B14F-4D97-AF65-F5344CB8AC3E}">
        <p14:creationId xmlns:p14="http://schemas.microsoft.com/office/powerpoint/2010/main" val="3725184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remember to call 9-1-1 for help I found this song, sung to the tune of “Three Blind Mice”</a:t>
            </a:r>
          </a:p>
          <a:p>
            <a:pPr marL="0" marR="0">
              <a:spcBef>
                <a:spcPts val="600"/>
              </a:spcBef>
              <a:spcAft>
                <a:spcPts val="1200"/>
              </a:spcAft>
            </a:pPr>
            <a:r>
              <a:rPr lang="en-US" dirty="0"/>
              <a:t>	</a:t>
            </a:r>
            <a:r>
              <a:rPr lang="en-US" sz="1200" dirty="0">
                <a:solidFill>
                  <a:srgbClr val="302E2E"/>
                </a:solidFill>
                <a:effectLst/>
                <a:latin typeface="opensans"/>
                <a:ea typeface="Times New Roman" panose="02020603050405020304" pitchFamily="18" charset="0"/>
              </a:rPr>
              <a:t>Helps on the way. Helps on the way.</a:t>
            </a:r>
            <a:endParaRPr lang="en-US" sz="1200" dirty="0">
              <a:effectLst/>
              <a:latin typeface="Times New Roman" panose="02020603050405020304" pitchFamily="18" charset="0"/>
              <a:ea typeface="Times New Roman" panose="02020603050405020304" pitchFamily="18" charset="0"/>
            </a:endParaRPr>
          </a:p>
          <a:p>
            <a:pPr marL="0" marR="0">
              <a:spcBef>
                <a:spcPts val="600"/>
              </a:spcBef>
              <a:spcAft>
                <a:spcPts val="1200"/>
              </a:spcAft>
            </a:pPr>
            <a:r>
              <a:rPr lang="en-US" sz="1200" dirty="0">
                <a:solidFill>
                  <a:srgbClr val="302E2E"/>
                </a:solidFill>
                <a:effectLst/>
                <a:latin typeface="opensans"/>
                <a:ea typeface="Times New Roman" panose="02020603050405020304" pitchFamily="18" charset="0"/>
              </a:rPr>
              <a:t>	If I need help, I know what to do.</a:t>
            </a:r>
            <a:endParaRPr lang="en-US" sz="1200" dirty="0">
              <a:effectLst/>
              <a:latin typeface="Times New Roman" panose="02020603050405020304" pitchFamily="18" charset="0"/>
              <a:ea typeface="Times New Roman" panose="02020603050405020304" pitchFamily="18" charset="0"/>
            </a:endParaRPr>
          </a:p>
          <a:p>
            <a:pPr marL="0" marR="0">
              <a:spcBef>
                <a:spcPts val="600"/>
              </a:spcBef>
              <a:spcAft>
                <a:spcPts val="1200"/>
              </a:spcAft>
            </a:pPr>
            <a:r>
              <a:rPr lang="en-US" sz="1200" dirty="0">
                <a:solidFill>
                  <a:srgbClr val="302E2E"/>
                </a:solidFill>
                <a:effectLst/>
                <a:latin typeface="opensans"/>
                <a:ea typeface="Times New Roman" panose="02020603050405020304" pitchFamily="18" charset="0"/>
              </a:rPr>
              <a:t>	I can call police and the firefighters, too,</a:t>
            </a:r>
            <a:endParaRPr lang="en-US" sz="1200" dirty="0">
              <a:effectLst/>
              <a:latin typeface="Times New Roman" panose="02020603050405020304" pitchFamily="18" charset="0"/>
              <a:ea typeface="Times New Roman" panose="02020603050405020304" pitchFamily="18" charset="0"/>
            </a:endParaRPr>
          </a:p>
          <a:p>
            <a:pPr marL="0" marR="0">
              <a:spcBef>
                <a:spcPts val="600"/>
              </a:spcBef>
              <a:spcAft>
                <a:spcPts val="1200"/>
              </a:spcAft>
            </a:pPr>
            <a:r>
              <a:rPr lang="en-US" sz="1200" dirty="0">
                <a:solidFill>
                  <a:srgbClr val="302E2E"/>
                </a:solidFill>
                <a:effectLst/>
                <a:latin typeface="opensans"/>
                <a:ea typeface="Times New Roman" panose="02020603050405020304" pitchFamily="18" charset="0"/>
              </a:rPr>
              <a:t>	It makes me feel safe to know what to do.</a:t>
            </a:r>
          </a:p>
          <a:p>
            <a:pPr marL="0" marR="0">
              <a:spcBef>
                <a:spcPts val="600"/>
              </a:spcBef>
              <a:spcAft>
                <a:spcPts val="1200"/>
              </a:spcAft>
            </a:pPr>
            <a:r>
              <a:rPr lang="en-US" sz="1200" dirty="0">
                <a:solidFill>
                  <a:srgbClr val="302E2E"/>
                </a:solidFill>
                <a:effectLst/>
                <a:latin typeface="opensans"/>
                <a:ea typeface="Times New Roman" panose="02020603050405020304" pitchFamily="18" charset="0"/>
              </a:rPr>
              <a:t>	I can call police and firefighters, too</a:t>
            </a:r>
            <a:endParaRPr lang="en-US" sz="1200" dirty="0">
              <a:effectLst/>
              <a:latin typeface="Times New Roman" panose="02020603050405020304" pitchFamily="18" charset="0"/>
              <a:ea typeface="Times New Roman" panose="02020603050405020304" pitchFamily="18" charset="0"/>
            </a:endParaRPr>
          </a:p>
          <a:p>
            <a:pPr marL="0" marR="0">
              <a:spcBef>
                <a:spcPts val="600"/>
              </a:spcBef>
              <a:spcAft>
                <a:spcPts val="1200"/>
              </a:spcAft>
            </a:pPr>
            <a:r>
              <a:rPr lang="en-US" sz="1200" dirty="0">
                <a:solidFill>
                  <a:srgbClr val="302E2E"/>
                </a:solidFill>
                <a:effectLst/>
                <a:latin typeface="opensans"/>
                <a:ea typeface="Times New Roman" panose="02020603050405020304" pitchFamily="18" charset="0"/>
              </a:rPr>
              <a:t>	Dial 9-1-1,   Dial 9-1-1</a:t>
            </a:r>
          </a:p>
          <a:p>
            <a:pPr marL="0" marR="0">
              <a:spcBef>
                <a:spcPts val="600"/>
              </a:spcBef>
              <a:spcAft>
                <a:spcPts val="1200"/>
              </a:spcAft>
            </a:pPr>
            <a:endParaRPr lang="en-US" sz="1200" dirty="0">
              <a:solidFill>
                <a:srgbClr val="302E2E"/>
              </a:solidFill>
              <a:effectLst/>
              <a:latin typeface="opensans"/>
            </a:endParaRPr>
          </a:p>
          <a:p>
            <a:pPr marL="0" marR="0">
              <a:spcBef>
                <a:spcPts val="600"/>
              </a:spcBef>
              <a:spcAft>
                <a:spcPts val="1200"/>
              </a:spcAft>
            </a:pPr>
            <a:r>
              <a:rPr lang="en-US" sz="1200" dirty="0">
                <a:solidFill>
                  <a:srgbClr val="302E2E"/>
                </a:solidFill>
                <a:effectLst/>
                <a:latin typeface="opensans"/>
              </a:rPr>
              <a:t>www.123learncurriculum.info</a:t>
            </a:r>
            <a:endParaRPr lang="en-US" dirty="0"/>
          </a:p>
          <a:p>
            <a:endParaRPr lang="en-US" dirty="0"/>
          </a:p>
        </p:txBody>
      </p:sp>
      <p:sp>
        <p:nvSpPr>
          <p:cNvPr id="4" name="Slide Number Placeholder 3"/>
          <p:cNvSpPr>
            <a:spLocks noGrp="1"/>
          </p:cNvSpPr>
          <p:nvPr>
            <p:ph type="sldNum" sz="quarter" idx="10"/>
          </p:nvPr>
        </p:nvSpPr>
        <p:spPr/>
        <p:txBody>
          <a:bodyPr/>
          <a:lstStyle/>
          <a:p>
            <a:fld id="{DB160E0B-0511-45DE-8873-B9BBBE3B42B3}" type="slidenum">
              <a:rPr lang="en-US" smtClean="0"/>
              <a:t>13</a:t>
            </a:fld>
            <a:endParaRPr lang="en-US" dirty="0"/>
          </a:p>
        </p:txBody>
      </p:sp>
    </p:spTree>
    <p:extLst>
      <p:ext uri="{BB962C8B-B14F-4D97-AF65-F5344CB8AC3E}">
        <p14:creationId xmlns:p14="http://schemas.microsoft.com/office/powerpoint/2010/main" val="643172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Did you know a drug is anything that changes the way your mind or body work.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Today we are going to talk about Medicine, which is a helpful drug, and when used correctly can make people feel better.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Medicines, should always be given to you by a trusted adult, and they </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can be very helpful.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Examples of some medicines are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       *Click* </a:t>
            </a:r>
            <a:r>
              <a:rPr lang="en-US" altLang="en-US" dirty="0">
                <a:solidFill>
                  <a:prstClr val="black"/>
                </a:solidFill>
                <a:latin typeface="Calibri" panose="020F0502020204030204"/>
              </a:rPr>
              <a:t>Antibiotics - which are prescribed by a doctor, and can help your body fight an infection</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Allergy medications – which a trusted adult can give you if you are experiencing allergies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Pain relievers – which a trusted adult can give you to help you if you are hurt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dirty="0">
                <a:solidFill>
                  <a:prstClr val="black"/>
                </a:solidFill>
                <a:latin typeface="Calibri" panose="020F0502020204030204"/>
              </a:rPr>
              <a:t>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are all examples of</a:t>
            </a:r>
            <a:r>
              <a:rPr lang="en-US" altLang="en-US" dirty="0">
                <a:solidFill>
                  <a:prstClr val="black"/>
                </a:solidFill>
                <a:latin typeface="Calibri" panose="020F0502020204030204"/>
              </a:rPr>
              <a:t>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200" b="1" i="0" u="sng" strike="noStrike" kern="1200" cap="none" spc="0" normalizeH="0" baseline="0" noProof="0" dirty="0">
                <a:ln>
                  <a:noFill/>
                </a:ln>
                <a:solidFill>
                  <a:prstClr val="black"/>
                </a:solidFill>
                <a:effectLst/>
                <a:uLnTx/>
                <a:uFillTx/>
                <a:latin typeface="Calibri" panose="020F0502020204030204"/>
                <a:ea typeface="+mn-ea"/>
                <a:cs typeface="+mn-cs"/>
              </a:rPr>
              <a:t>Medicine -</a:t>
            </a:r>
            <a:r>
              <a:rPr lang="en-US" altLang="en-US" b="1" u="sng" dirty="0">
                <a:solidFill>
                  <a:prstClr val="black"/>
                </a:solidFill>
                <a:latin typeface="Calibri" panose="020F0502020204030204"/>
              </a:rPr>
              <a:t> </a:t>
            </a:r>
            <a:r>
              <a:rPr kumimoji="0" lang="en-US" altLang="en-US" sz="1200" b="1" i="0" u="sng" strike="noStrike" kern="1200" cap="none" spc="0" normalizeH="0" baseline="0" noProof="0" dirty="0">
                <a:ln>
                  <a:noFill/>
                </a:ln>
                <a:solidFill>
                  <a:prstClr val="black"/>
                </a:solidFill>
                <a:effectLst/>
                <a:uLnTx/>
                <a:uFillTx/>
                <a:latin typeface="Calibri" panose="020F0502020204030204"/>
                <a:ea typeface="+mn-ea"/>
                <a:cs typeface="+mn-cs"/>
              </a:rPr>
              <a:t> which are </a:t>
            </a:r>
            <a:r>
              <a:rPr kumimoji="0" lang="en-US" altLang="en-US" sz="1200" b="1" i="1" u="sng" strike="noStrike" kern="1200" cap="none" spc="0" normalizeH="0" baseline="0" noProof="0" dirty="0">
                <a:ln>
                  <a:noFill/>
                </a:ln>
                <a:solidFill>
                  <a:prstClr val="black"/>
                </a:solidFill>
                <a:effectLst/>
                <a:uLnTx/>
                <a:uFillTx/>
                <a:latin typeface="Calibri" panose="020F0502020204030204"/>
                <a:ea typeface="+mn-ea"/>
                <a:cs typeface="+mn-cs"/>
              </a:rPr>
              <a:t>helpful drugs</a:t>
            </a:r>
            <a:r>
              <a:rPr kumimoji="0" lang="en-US" altLang="en-US" sz="1200" b="1" i="1" u="none" strike="noStrike" kern="1200" cap="none" spc="0" normalizeH="0" baseline="0" noProof="0" dirty="0">
                <a:ln>
                  <a:noFill/>
                </a:ln>
                <a:solidFill>
                  <a:prstClr val="black"/>
                </a:solidFill>
                <a:effectLst/>
                <a:uLnTx/>
                <a:uFillTx/>
                <a:latin typeface="Calibri" panose="020F0502020204030204"/>
                <a:ea typeface="+mn-ea"/>
                <a:cs typeface="+mn-cs"/>
              </a:rPr>
              <a:t>.</a:t>
            </a:r>
            <a:r>
              <a:rPr lang="en-US" altLang="en-US" b="1" i="1" dirty="0">
                <a:solidFill>
                  <a:prstClr val="black"/>
                </a:solidFill>
                <a:latin typeface="Calibri" panose="020F0502020204030204"/>
              </a:rPr>
              <a:t>  </a:t>
            </a:r>
            <a:endParaRPr kumimoji="0" lang="en-US" alt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dirty="0">
                <a:cs typeface="Calibri" panose="020F0502020204030204"/>
              </a:rPr>
              <a:t>Medicines like these are </a:t>
            </a:r>
            <a:r>
              <a:rPr lang="en-US" altLang="en-US" b="1" dirty="0">
                <a:cs typeface="Calibri" panose="020F0502020204030204"/>
              </a:rPr>
              <a:t>NOT </a:t>
            </a:r>
            <a:r>
              <a:rPr lang="en-US" altLang="en-US" dirty="0">
                <a:cs typeface="Calibri" panose="020F0502020204030204"/>
              </a:rPr>
              <a:t>things you should take without permission.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Only take medicine from a trusted adult, like a parent, grandparent, doctor or nurse</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altLang="en-US" dirty="0">
              <a:cs typeface="Calibri" panose="020F0502020204030204"/>
            </a:endParaRPr>
          </a:p>
          <a:p>
            <a:r>
              <a:rPr lang="en-US" altLang="en-US" dirty="0">
                <a:cs typeface="Calibri" panose="020F0502020204030204"/>
              </a:rPr>
              <a:t>These things you don't share with anyone. You should always tell a trusted adult if you find something, laying around, that looks like a pill or other medicine.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2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some things, including medicines, that might be  Safe, or Not Safe.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for a minute, of these things, think, “What is safe to put in my mouth….”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see some things that are safe to put in your mouth and some things that are NOT safe to put in your mouth…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Start from top left and go to the right, then go to the bottom line and go left from right… the clips move based on if they are safe or unsafe to put in your mouth.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B160E0B-0511-45DE-8873-B9BBBE3B42B3}" type="slidenum">
              <a:rPr lang="en-US" smtClean="0"/>
              <a:t>15</a:t>
            </a:fld>
            <a:endParaRPr lang="en-US" dirty="0"/>
          </a:p>
        </p:txBody>
      </p:sp>
    </p:spTree>
    <p:extLst>
      <p:ext uri="{BB962C8B-B14F-4D97-AF65-F5344CB8AC3E}">
        <p14:creationId xmlns:p14="http://schemas.microsoft.com/office/powerpoint/2010/main" val="643172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During Red Ribbon Week we talk about living healthy lives and making healthy choices.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Let’s go over some things that you can do to stay healthy…</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16</a:t>
            </a:fld>
            <a:endParaRPr lang="en-US" dirty="0"/>
          </a:p>
        </p:txBody>
      </p:sp>
    </p:spTree>
    <p:extLst>
      <p:ext uri="{BB962C8B-B14F-4D97-AF65-F5344CB8AC3E}">
        <p14:creationId xmlns:p14="http://schemas.microsoft.com/office/powerpoint/2010/main" val="2071028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moment and think about some way to stay healthy!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some ways you stay healthy? </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17</a:t>
            </a:fld>
            <a:endParaRPr lang="en-US" dirty="0"/>
          </a:p>
        </p:txBody>
      </p:sp>
    </p:spTree>
    <p:extLst>
      <p:ext uri="{BB962C8B-B14F-4D97-AF65-F5344CB8AC3E}">
        <p14:creationId xmlns:p14="http://schemas.microsoft.com/office/powerpoint/2010/main" val="3725184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way we can stay healthy is to exercise every day!  </a:t>
            </a:r>
          </a:p>
          <a:p>
            <a:pPr marL="171450" indent="-171450">
              <a:buFont typeface="Arial" panose="020B0604020202020204" pitchFamily="34" charset="0"/>
              <a:buChar char="•"/>
            </a:pPr>
            <a:r>
              <a:rPr lang="en-US" dirty="0"/>
              <a:t>Get outside in the fresh air, play and run around, these are all great ways to get exercise! </a:t>
            </a:r>
          </a:p>
        </p:txBody>
      </p:sp>
      <p:sp>
        <p:nvSpPr>
          <p:cNvPr id="4" name="Slide Number Placeholder 3"/>
          <p:cNvSpPr>
            <a:spLocks noGrp="1"/>
          </p:cNvSpPr>
          <p:nvPr>
            <p:ph type="sldNum" sz="quarter" idx="5"/>
          </p:nvPr>
        </p:nvSpPr>
        <p:spPr/>
        <p:txBody>
          <a:bodyPr/>
          <a:lstStyle/>
          <a:p>
            <a:fld id="{DB160E0B-0511-45DE-8873-B9BBBE3B42B3}" type="slidenum">
              <a:rPr lang="en-US" smtClean="0"/>
              <a:t>18</a:t>
            </a:fld>
            <a:endParaRPr lang="en-US" dirty="0"/>
          </a:p>
        </p:txBody>
      </p:sp>
    </p:spTree>
    <p:extLst>
      <p:ext uri="{BB962C8B-B14F-4D97-AF65-F5344CB8AC3E}">
        <p14:creationId xmlns:p14="http://schemas.microsoft.com/office/powerpoint/2010/main" val="3767106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ways you exercise? </a:t>
            </a:r>
          </a:p>
        </p:txBody>
      </p:sp>
      <p:sp>
        <p:nvSpPr>
          <p:cNvPr id="4" name="Slide Number Placeholder 3"/>
          <p:cNvSpPr>
            <a:spLocks noGrp="1"/>
          </p:cNvSpPr>
          <p:nvPr>
            <p:ph type="sldNum" sz="quarter" idx="5"/>
          </p:nvPr>
        </p:nvSpPr>
        <p:spPr/>
        <p:txBody>
          <a:bodyPr/>
          <a:lstStyle/>
          <a:p>
            <a:fld id="{DB160E0B-0511-45DE-8873-B9BBBE3B42B3}" type="slidenum">
              <a:rPr lang="en-US" smtClean="0"/>
              <a:t>19</a:t>
            </a:fld>
            <a:endParaRPr lang="en-US" dirty="0"/>
          </a:p>
        </p:txBody>
      </p:sp>
    </p:spTree>
    <p:extLst>
      <p:ext uri="{BB962C8B-B14F-4D97-AF65-F5344CB8AC3E}">
        <p14:creationId xmlns:p14="http://schemas.microsoft.com/office/powerpoint/2010/main" val="376710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___________________________________, I am a Prevention Specialist with the San Antonio Council on Alcohol and Drug Awareness, known as SACADA.</a:t>
            </a:r>
          </a:p>
          <a:p>
            <a:r>
              <a:rPr lang="en-US" dirty="0"/>
              <a:t>Our mission at SACADA is:  Empowering our community to live healthy lives by providing Prevention, Intervention and Recovery  Support Services for Children and Adults.</a:t>
            </a:r>
          </a:p>
        </p:txBody>
      </p:sp>
      <p:sp>
        <p:nvSpPr>
          <p:cNvPr id="4" name="Slide Number Placeholder 3"/>
          <p:cNvSpPr>
            <a:spLocks noGrp="1"/>
          </p:cNvSpPr>
          <p:nvPr>
            <p:ph type="sldNum" sz="quarter" idx="5"/>
          </p:nvPr>
        </p:nvSpPr>
        <p:spPr/>
        <p:txBody>
          <a:bodyPr/>
          <a:lstStyle/>
          <a:p>
            <a:fld id="{DB160E0B-0511-45DE-8873-B9BBBE3B42B3}" type="slidenum">
              <a:rPr lang="en-US" smtClean="0"/>
              <a:t>2</a:t>
            </a:fld>
            <a:endParaRPr lang="en-US" dirty="0"/>
          </a:p>
        </p:txBody>
      </p:sp>
    </p:spTree>
    <p:extLst>
      <p:ext uri="{BB962C8B-B14F-4D97-AF65-F5344CB8AC3E}">
        <p14:creationId xmlns:p14="http://schemas.microsoft.com/office/powerpoint/2010/main" val="388927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here has felt stress before? </a:t>
            </a:r>
          </a:p>
          <a:p>
            <a:endParaRPr lang="en-US"/>
          </a:p>
          <a:p>
            <a:r>
              <a:rPr lang="en-US" dirty="0"/>
              <a:t>Most likely everyone has felt some sort of stress before.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61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55826-206C-3C78-A763-2B2363EAB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93DC1-DC2B-E20E-24D5-E4A2BFE29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E2AEB-C0B7-0537-5B3D-931EB840ADD4}"/>
              </a:ext>
            </a:extLst>
          </p:cNvPr>
          <p:cNvSpPr>
            <a:spLocks noGrp="1"/>
          </p:cNvSpPr>
          <p:nvPr>
            <p:ph type="body" idx="1"/>
          </p:nvPr>
        </p:nvSpPr>
        <p:spPr/>
        <p:txBody>
          <a:bodyPr/>
          <a:lstStyle/>
          <a:p>
            <a:r>
              <a:rPr lang="en-US" dirty="0"/>
              <a:t>Incase you don’t know, stress is “that nervous, uptight, uneasy, feeling that we all experience from time to time. </a:t>
            </a:r>
          </a:p>
          <a:p>
            <a:r>
              <a:rPr lang="en-US" dirty="0"/>
              <a:t>Some example someone your age my feel stressed about are…. </a:t>
            </a:r>
          </a:p>
          <a:p>
            <a:endParaRPr lang="en-US" dirty="0"/>
          </a:p>
          <a:p>
            <a:r>
              <a:rPr lang="en-US" dirty="0"/>
              <a:t>Learning how to read and write. That can be very stressful, but you must remember there are lots of people who are around to help you. You teachers, your family, other people in the school. If you are feeling stressed about school and education find someone to help you. </a:t>
            </a:r>
          </a:p>
          <a:p>
            <a:endParaRPr lang="en-US" dirty="0"/>
          </a:p>
          <a:p>
            <a:r>
              <a:rPr lang="en-US" dirty="0"/>
              <a:t>You might feel stressed if your pet goes missing. That is super scary and something that would make anyone feel uneasy. When we are going through something like that we are feeling stressed because we don’t know what is going to happen. Now, when we lose our pet do we call 911? Remember we went over this earlier….. </a:t>
            </a:r>
          </a:p>
          <a:p>
            <a:r>
              <a:rPr lang="en-US" dirty="0"/>
              <a:t>No, we don’t call 911, but we find a trusted adult to help us look. That trusted adult can also help you manage the stressed out feelings you are experiencing.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481A18BA-093A-3313-7492-7706FB71CC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523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643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want to point out that </a:t>
            </a:r>
            <a:r>
              <a:rPr kumimoji="0" lang="en-US" sz="1200" b="1" i="0" u="none" strike="noStrike" kern="1200" cap="none" spc="0" normalizeH="0" baseline="0" noProof="0" dirty="0">
                <a:ln>
                  <a:noFill/>
                </a:ln>
                <a:solidFill>
                  <a:prstClr val="black"/>
                </a:solidFill>
                <a:effectLst/>
                <a:uLnTx/>
                <a:uFillTx/>
                <a:latin typeface="+mn-lt"/>
                <a:ea typeface="+mn-ea"/>
                <a:cs typeface="+mn-cs"/>
              </a:rPr>
              <a:t>Stress is not always bad</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Stress may motivate you to study for a test, or practice before a “try-out” </a:t>
            </a:r>
          </a:p>
          <a:p>
            <a:endParaRPr lang="en-US"/>
          </a:p>
          <a:p>
            <a:r>
              <a:rPr lang="en-US" dirty="0"/>
              <a:t>We all have to try and learn new things, which can cause stress, because sometimes change is scary and stressful, but if we never try these new things because we are worried about stress, we will never learn anything new or get to have new experiences. </a:t>
            </a:r>
          </a:p>
          <a:p>
            <a:endParaRPr lang="en-US"/>
          </a:p>
          <a:p>
            <a:r>
              <a:rPr lang="en-US" dirty="0"/>
              <a:t>So some stress is good, but we need to learn to how handle any stress that we may face….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434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great way to handle stress is to take some deep breaths in and out</a:t>
            </a:r>
          </a:p>
          <a:p>
            <a:r>
              <a:rPr lang="en-US" b="1" dirty="0"/>
              <a:t>*Click*</a:t>
            </a:r>
          </a:p>
          <a:p>
            <a:r>
              <a:rPr lang="en-US" b="0" dirty="0"/>
              <a:t>Counting in you head or having someone count for you while taking deep breaths is very helpful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030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take some deep breaths, following the path of this breath square!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start where the arrow is pointing, and I will count out loud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deep breath in for 1… 2… 3… 4… hold it for 1… 2… 3… 4… and breath out for 1… 2… 3… 4… hold it for 1… 2… 3… 4… </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25</a:t>
            </a:fld>
            <a:endParaRPr lang="en-US" dirty="0"/>
          </a:p>
        </p:txBody>
      </p:sp>
    </p:spTree>
    <p:extLst>
      <p:ext uri="{BB962C8B-B14F-4D97-AF65-F5344CB8AC3E}">
        <p14:creationId xmlns:p14="http://schemas.microsoft.com/office/powerpoint/2010/main" val="1564096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Relax, meditate, daydream, beathing and sleep are all great ways to stay healthy.  </a:t>
            </a:r>
          </a:p>
        </p:txBody>
      </p:sp>
      <p:sp>
        <p:nvSpPr>
          <p:cNvPr id="4" name="Slide Number Placeholder 3"/>
          <p:cNvSpPr>
            <a:spLocks noGrp="1"/>
          </p:cNvSpPr>
          <p:nvPr>
            <p:ph type="sldNum" sz="quarter" idx="5"/>
          </p:nvPr>
        </p:nvSpPr>
        <p:spPr/>
        <p:txBody>
          <a:bodyPr/>
          <a:lstStyle/>
          <a:p>
            <a:fld id="{DB160E0B-0511-45DE-8873-B9BBBE3B42B3}" type="slidenum">
              <a:rPr lang="en-US" smtClean="0"/>
              <a:t>26</a:t>
            </a:fld>
            <a:endParaRPr lang="en-US" dirty="0"/>
          </a:p>
        </p:txBody>
      </p:sp>
    </p:spTree>
    <p:extLst>
      <p:ext uri="{BB962C8B-B14F-4D97-AF65-F5344CB8AC3E}">
        <p14:creationId xmlns:p14="http://schemas.microsoft.com/office/powerpoint/2010/main" val="3956013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enough sleep is super important for children your age to stay healthy.</a:t>
            </a:r>
          </a:p>
          <a:p>
            <a:r>
              <a:rPr lang="en-US" b="1" dirty="0"/>
              <a:t>*Click*</a:t>
            </a:r>
            <a:r>
              <a:rPr lang="en-US" dirty="0"/>
              <a:t> It is recommended for you all to sleep at least 10 hour each night!</a:t>
            </a:r>
          </a:p>
          <a:p>
            <a:r>
              <a:rPr lang="en-US" dirty="0"/>
              <a:t>When we get enough sleep, we are prepared and energized for the day ahead.  </a:t>
            </a:r>
          </a:p>
        </p:txBody>
      </p:sp>
      <p:sp>
        <p:nvSpPr>
          <p:cNvPr id="4" name="Slide Number Placeholder 3"/>
          <p:cNvSpPr>
            <a:spLocks noGrp="1"/>
          </p:cNvSpPr>
          <p:nvPr>
            <p:ph type="sldNum" sz="quarter" idx="5"/>
          </p:nvPr>
        </p:nvSpPr>
        <p:spPr/>
        <p:txBody>
          <a:bodyPr/>
          <a:lstStyle/>
          <a:p>
            <a:fld id="{DB160E0B-0511-45DE-8873-B9BBBE3B42B3}" type="slidenum">
              <a:rPr lang="en-US" smtClean="0"/>
              <a:t>27</a:t>
            </a:fld>
            <a:endParaRPr lang="en-US" dirty="0"/>
          </a:p>
        </p:txBody>
      </p:sp>
    </p:spTree>
    <p:extLst>
      <p:ext uri="{BB962C8B-B14F-4D97-AF65-F5344CB8AC3E}">
        <p14:creationId xmlns:p14="http://schemas.microsoft.com/office/powerpoint/2010/main" val="1952756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Having a balanced diet is a great way to stay healthy!  </a:t>
            </a:r>
          </a:p>
        </p:txBody>
      </p:sp>
      <p:sp>
        <p:nvSpPr>
          <p:cNvPr id="4" name="Slide Number Placeholder 3"/>
          <p:cNvSpPr>
            <a:spLocks noGrp="1"/>
          </p:cNvSpPr>
          <p:nvPr>
            <p:ph type="sldNum" sz="quarter" idx="5"/>
          </p:nvPr>
        </p:nvSpPr>
        <p:spPr/>
        <p:txBody>
          <a:bodyPr/>
          <a:lstStyle/>
          <a:p>
            <a:fld id="{DB160E0B-0511-45DE-8873-B9BBBE3B42B3}" type="slidenum">
              <a:rPr lang="en-US" smtClean="0"/>
              <a:t>28</a:t>
            </a:fld>
            <a:endParaRPr lang="en-US" dirty="0"/>
          </a:p>
        </p:txBody>
      </p:sp>
    </p:spTree>
    <p:extLst>
      <p:ext uri="{BB962C8B-B14F-4D97-AF65-F5344CB8AC3E}">
        <p14:creationId xmlns:p14="http://schemas.microsoft.com/office/powerpoint/2010/main" val="2268226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balanced diet is being sure to eat a variety of healthy foods and making sure you are getting your fruits &amp; vegetable, grains, like bread and protein which is found in meat. You should try to avoid </a:t>
            </a:r>
            <a:r>
              <a:rPr lang="en-US" dirty="0">
                <a:solidFill>
                  <a:srgbClr val="FF0000"/>
                </a:solidFill>
              </a:rPr>
              <a:t>lots of </a:t>
            </a:r>
            <a:r>
              <a:rPr lang="en-US" dirty="0"/>
              <a:t>sweets and processed foods. </a:t>
            </a:r>
          </a:p>
          <a:p>
            <a:endParaRPr lang="en-US" dirty="0"/>
          </a:p>
          <a:p>
            <a:r>
              <a:rPr lang="en-US" dirty="0"/>
              <a:t>Raise your hand if you think you know what a processed food is. It’s ok if you don’t know cause it’s a tricky word. </a:t>
            </a:r>
          </a:p>
          <a:p>
            <a:endParaRPr lang="en-US" dirty="0"/>
          </a:p>
          <a:p>
            <a:r>
              <a:rPr lang="en-US" dirty="0"/>
              <a:t>A processed food is anything that has been changed from its original form and has other stuff added to it, like more sugar and salt. An example would be an apple versus an apple breakfast bar. Although the apple breakfast bar has apple in it, they added other stuff to make it into a bar and sometimes that stuff can be unhealthy for you, like adding too much sugar. Most of the time it is better to just have an apple. </a:t>
            </a:r>
          </a:p>
          <a:p>
            <a:endParaRPr lang="en-US" dirty="0"/>
          </a:p>
          <a:p>
            <a:r>
              <a:rPr lang="en-US" dirty="0"/>
              <a:t>You also want to be sure to drink lots of water.  </a:t>
            </a:r>
          </a:p>
        </p:txBody>
      </p:sp>
      <p:sp>
        <p:nvSpPr>
          <p:cNvPr id="4" name="Slide Number Placeholder 3"/>
          <p:cNvSpPr>
            <a:spLocks noGrp="1"/>
          </p:cNvSpPr>
          <p:nvPr>
            <p:ph type="sldNum" sz="quarter" idx="5"/>
          </p:nvPr>
        </p:nvSpPr>
        <p:spPr/>
        <p:txBody>
          <a:bodyPr/>
          <a:lstStyle/>
          <a:p>
            <a:fld id="{DB160E0B-0511-45DE-8873-B9BBBE3B42B3}" type="slidenum">
              <a:rPr lang="en-US" smtClean="0"/>
              <a:t>29</a:t>
            </a:fld>
            <a:endParaRPr lang="en-US" dirty="0"/>
          </a:p>
        </p:txBody>
      </p:sp>
    </p:spTree>
    <p:extLst>
      <p:ext uri="{BB962C8B-B14F-4D97-AF65-F5344CB8AC3E}">
        <p14:creationId xmlns:p14="http://schemas.microsoft.com/office/powerpoint/2010/main" val="137668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___________________________________, I am a Prevention Specialist with the San Antonio Council on Alcohol and Drug Awareness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going to talk about Red Ribbon Week and being our best selves and making good and healthy decisions! </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3</a:t>
            </a:fld>
            <a:endParaRPr lang="en-US" dirty="0"/>
          </a:p>
        </p:txBody>
      </p:sp>
    </p:spTree>
    <p:extLst>
      <p:ext uri="{BB962C8B-B14F-4D97-AF65-F5344CB8AC3E}">
        <p14:creationId xmlns:p14="http://schemas.microsoft.com/office/powerpoint/2010/main" val="1430616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some food items.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these are healthy for you and some are not. Take a minute to think what up here is healthy and what is unhealthy. </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Start from top left and go to the right, then go to the bottom line and go left from right… the clips move based on if they are Healthy </a:t>
            </a:r>
            <a:r>
              <a:rPr lang="en-US"/>
              <a:t>or Unhealthy. </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B160E0B-0511-45DE-8873-B9BBBE3B42B3}" type="slidenum">
              <a:rPr lang="en-US" smtClean="0"/>
              <a:t>30</a:t>
            </a:fld>
            <a:endParaRPr lang="en-US" dirty="0"/>
          </a:p>
        </p:txBody>
      </p:sp>
    </p:spTree>
    <p:extLst>
      <p:ext uri="{BB962C8B-B14F-4D97-AF65-F5344CB8AC3E}">
        <p14:creationId xmlns:p14="http://schemas.microsoft.com/office/powerpoint/2010/main" val="3592844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just because these things are unhealthy does that mean we can never have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now and then they are ok, but we should be sure to balance them with other healthy foods!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B160E0B-0511-45DE-8873-B9BBBE3B42B3}" type="slidenum">
              <a:rPr lang="en-US" smtClean="0"/>
              <a:t>31</a:t>
            </a:fld>
            <a:endParaRPr lang="en-US" dirty="0"/>
          </a:p>
        </p:txBody>
      </p:sp>
    </p:spTree>
    <p:extLst>
      <p:ext uri="{BB962C8B-B14F-4D97-AF65-F5344CB8AC3E}">
        <p14:creationId xmlns:p14="http://schemas.microsoft.com/office/powerpoint/2010/main" val="1568996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It is important to get outside everyday. Our bodies soak up vitamins like vitamin D from the sun. It is important to breath in fresh air and when we are outside, we can run around and do things we might not be able to do inside. </a:t>
            </a:r>
          </a:p>
          <a:p>
            <a:pPr marL="0" indent="0">
              <a:buFont typeface="Arial" panose="020B0604020202020204" pitchFamily="34" charset="0"/>
              <a:buNone/>
            </a:pPr>
            <a:r>
              <a:rPr lang="en-US" dirty="0"/>
              <a:t>But whenever you go outside you always need to be sure to tell a trusted adult! This helps you stay safe by making someone always knows where you are! </a:t>
            </a:r>
          </a:p>
        </p:txBody>
      </p:sp>
      <p:sp>
        <p:nvSpPr>
          <p:cNvPr id="4" name="Slide Number Placeholder 3"/>
          <p:cNvSpPr>
            <a:spLocks noGrp="1"/>
          </p:cNvSpPr>
          <p:nvPr>
            <p:ph type="sldNum" sz="quarter" idx="5"/>
          </p:nvPr>
        </p:nvSpPr>
        <p:spPr/>
        <p:txBody>
          <a:bodyPr/>
          <a:lstStyle/>
          <a:p>
            <a:fld id="{DB160E0B-0511-45DE-8873-B9BBBE3B42B3}" type="slidenum">
              <a:rPr lang="en-US" smtClean="0"/>
              <a:t>32</a:t>
            </a:fld>
            <a:endParaRPr lang="en-US" dirty="0"/>
          </a:p>
        </p:txBody>
      </p:sp>
    </p:spTree>
    <p:extLst>
      <p:ext uri="{BB962C8B-B14F-4D97-AF65-F5344CB8AC3E}">
        <p14:creationId xmlns:p14="http://schemas.microsoft.com/office/powerpoint/2010/main" val="3351507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like to do when you are outside? </a:t>
            </a:r>
          </a:p>
          <a:p>
            <a:r>
              <a:rPr lang="en-US" dirty="0"/>
              <a:t>I like to walk my dog, go walk around, and I love sitting outside and taking some deep breaths! </a:t>
            </a:r>
          </a:p>
          <a:p>
            <a:r>
              <a:rPr lang="en-US" dirty="0"/>
              <a:t>If you are going to be in the sun what should you always remember? </a:t>
            </a:r>
          </a:p>
          <a:p>
            <a:r>
              <a:rPr lang="en-US" dirty="0"/>
              <a:t>       Sunscreen, a hat, sunglasses, etc. </a:t>
            </a:r>
          </a:p>
        </p:txBody>
      </p:sp>
      <p:sp>
        <p:nvSpPr>
          <p:cNvPr id="4" name="Slide Number Placeholder 3"/>
          <p:cNvSpPr>
            <a:spLocks noGrp="1"/>
          </p:cNvSpPr>
          <p:nvPr>
            <p:ph type="sldNum" sz="quarter" idx="5"/>
          </p:nvPr>
        </p:nvSpPr>
        <p:spPr/>
        <p:txBody>
          <a:bodyPr/>
          <a:lstStyle/>
          <a:p>
            <a:fld id="{DB160E0B-0511-45DE-8873-B9BBBE3B42B3}" type="slidenum">
              <a:rPr lang="en-US" smtClean="0"/>
              <a:t>33</a:t>
            </a:fld>
            <a:endParaRPr lang="en-US" dirty="0"/>
          </a:p>
        </p:txBody>
      </p:sp>
    </p:spTree>
    <p:extLst>
      <p:ext uri="{BB962C8B-B14F-4D97-AF65-F5344CB8AC3E}">
        <p14:creationId xmlns:p14="http://schemas.microsoft.com/office/powerpoint/2010/main" val="564342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Being safe is very important to living a healthy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You should always remember to </a:t>
            </a:r>
            <a:r>
              <a:rPr lang="en-US" b="1" dirty="0"/>
              <a:t>wash your hands </a:t>
            </a:r>
            <a:r>
              <a:rPr lang="en-US" b="0" dirty="0"/>
              <a:t>to help prevent you getting sick or passing germs to someone else.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a:t>
            </a:r>
            <a:r>
              <a:rPr lang="en-US" dirty="0"/>
              <a:t> When washing your hands, try to count to 20 or sing the happy birthday song twice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Look both ways before you cross the street, and if there is a crossing guard be sure to wait until they say you can cross.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Always follow safety signs and follow the safety rules your parents, teachers, and other trusted adults have given you.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&amp; *Click* Be sure you wear a helmet and always wear your seatbelt while you are in a moving vehicle.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34</a:t>
            </a:fld>
            <a:endParaRPr lang="en-US" dirty="0"/>
          </a:p>
        </p:txBody>
      </p:sp>
    </p:spTree>
    <p:extLst>
      <p:ext uri="{BB962C8B-B14F-4D97-AF65-F5344CB8AC3E}">
        <p14:creationId xmlns:p14="http://schemas.microsoft.com/office/powerpoint/2010/main" val="3536233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35</a:t>
            </a:fld>
            <a:endParaRPr lang="en-US" dirty="0"/>
          </a:p>
        </p:txBody>
      </p:sp>
    </p:spTree>
    <p:extLst>
      <p:ext uri="{BB962C8B-B14F-4D97-AF65-F5344CB8AC3E}">
        <p14:creationId xmlns:p14="http://schemas.microsoft.com/office/powerpoint/2010/main" val="1653665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Have lots of fun!! </a:t>
            </a:r>
          </a:p>
          <a:p>
            <a:pPr marL="0" indent="0">
              <a:buFont typeface="Arial" panose="020B0604020202020204" pitchFamily="34" charset="0"/>
              <a:buNone/>
            </a:pPr>
            <a:r>
              <a:rPr lang="en-US" dirty="0"/>
              <a:t>Living a healthy life is fun, you should laugh, sing, play and do all sorts of things that make you happy! </a:t>
            </a:r>
          </a:p>
          <a:p>
            <a:pPr marL="0" indent="0">
              <a:buFont typeface="Arial" panose="020B0604020202020204" pitchFamily="34" charset="0"/>
              <a:buNone/>
            </a:pPr>
            <a:r>
              <a:rPr lang="en-US" dirty="0"/>
              <a:t>You should always be trying to make new friends to do these fun things with! </a:t>
            </a:r>
          </a:p>
          <a:p>
            <a:pPr marL="0" indent="0">
              <a:buFont typeface="Arial" panose="020B0604020202020204" pitchFamily="34" charset="0"/>
              <a:buNone/>
            </a:pPr>
            <a:r>
              <a:rPr lang="en-US" dirty="0"/>
              <a:t>And Remember:  A good friend will help others make healthy choices!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36</a:t>
            </a:fld>
            <a:endParaRPr lang="en-US" dirty="0"/>
          </a:p>
        </p:txBody>
      </p:sp>
    </p:spTree>
    <p:extLst>
      <p:ext uri="{BB962C8B-B14F-4D97-AF65-F5344CB8AC3E}">
        <p14:creationId xmlns:p14="http://schemas.microsoft.com/office/powerpoint/2010/main" val="1454823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 let anything get in the way of you achieving your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&gt;Say “YES” to being healthy.   There are many healthy choices out there, and so many more than we talked about today, the list is endless!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are all empowered with shaping our communities through positivity, bravery and strength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don’t forget to </a:t>
            </a:r>
            <a:r>
              <a:rPr lang="en-US" b="0" i="0" dirty="0">
                <a:solidFill>
                  <a:srgbClr val="000000"/>
                </a:solidFill>
                <a:effectLst/>
                <a:latin typeface="myriad-pro"/>
              </a:rPr>
              <a:t>Celebrate Life, Live Drug Free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because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you are all worth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30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here to Celebrate </a:t>
            </a:r>
            <a:r>
              <a:rPr lang="en-US" u="sng" dirty="0"/>
              <a:t>Red Ribbon Week 2025!</a:t>
            </a:r>
            <a:r>
              <a:rPr lang="en-US" dirty="0"/>
              <a:t>    This year’s Red Ribbon Week Theme is</a:t>
            </a:r>
            <a:r>
              <a:rPr lang="en-US" b="0" i="0" dirty="0">
                <a:solidFill>
                  <a:srgbClr val="000000"/>
                </a:solidFill>
                <a:effectLst/>
                <a:latin typeface="myriad-pro"/>
              </a:rPr>
              <a:t>  </a:t>
            </a:r>
            <a:r>
              <a:rPr lang="en-US" b="1" dirty="0"/>
              <a:t>LIFE IS A PUZZLE, SOLVE IT FRUG FREE.</a:t>
            </a:r>
            <a:r>
              <a:rPr lang="en-US" b="1" i="0" dirty="0"/>
              <a:t>™</a:t>
            </a:r>
          </a:p>
          <a:p>
            <a:r>
              <a:rPr lang="en-US" sz="1200" b="0" i="0" kern="1200" dirty="0">
                <a:solidFill>
                  <a:schemeClr val="tx1"/>
                </a:solidFill>
                <a:effectLst/>
                <a:latin typeface="+mn-lt"/>
                <a:ea typeface="+mn-ea"/>
                <a:cs typeface="+mn-cs"/>
              </a:rPr>
              <a:t>This powerful theme symbolizes how every choice we make fits into the bigger picture—just like a puzzle coming together. Living drug-free helps build a stronger, brighter future, one piece at a time.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278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 Ribbon week honors the memory of Enrique “Kiki” Camarena.  He was very concerned about the drug problem in this country and wanted to make a difference by helping the people that he cared about.</a:t>
            </a:r>
          </a:p>
          <a:p>
            <a:r>
              <a:rPr lang="en-US" b="0" i="0" dirty="0">
                <a:solidFill>
                  <a:srgbClr val="444444"/>
                </a:solidFill>
                <a:effectLst/>
                <a:latin typeface="Roboto" panose="02000000000000000000" pitchFamily="2" charset="0"/>
              </a:rPr>
              <a:t>After his passing, “parents and youth in communities across the country began wearing Red Ribbons as a symbol of their commitment to raise awareness of the destruction caused by drugs in America”</a:t>
            </a:r>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5</a:t>
            </a:fld>
            <a:endParaRPr lang="en-US" dirty="0"/>
          </a:p>
        </p:txBody>
      </p:sp>
    </p:spTree>
    <p:extLst>
      <p:ext uri="{BB962C8B-B14F-4D97-AF65-F5344CB8AC3E}">
        <p14:creationId xmlns:p14="http://schemas.microsoft.com/office/powerpoint/2010/main" val="3563318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honor the memory of Officer Camarena by celebrating </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Red Ribbon Week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which is the nation’s  oldest  and  largest  </a:t>
            </a:r>
            <a:r>
              <a:rPr kumimoji="0" lang="en-US" altLang="en-US" sz="1200" b="1" i="0" u="sng" strike="noStrike" kern="1200" cap="none" spc="0" normalizeH="0" baseline="0" noProof="0" dirty="0">
                <a:ln>
                  <a:noFill/>
                </a:ln>
                <a:solidFill>
                  <a:prstClr val="black"/>
                </a:solidFill>
                <a:effectLst/>
                <a:uLnTx/>
                <a:uFillTx/>
                <a:latin typeface="Calibri" panose="020F0502020204030204"/>
                <a:ea typeface="+mn-ea"/>
                <a:cs typeface="+mn-cs"/>
              </a:rPr>
              <a:t>Drug  Prevention  Awareness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During Red Ribbon Week we also talk about making good decisions and living a healthy life! </a:t>
            </a:r>
          </a:p>
        </p:txBody>
      </p:sp>
      <p:sp>
        <p:nvSpPr>
          <p:cNvPr id="4" name="Slide Number Placeholder 3"/>
          <p:cNvSpPr>
            <a:spLocks noGrp="1"/>
          </p:cNvSpPr>
          <p:nvPr>
            <p:ph type="sldNum" sz="quarter" idx="5"/>
          </p:nvPr>
        </p:nvSpPr>
        <p:spPr/>
        <p:txBody>
          <a:bodyPr/>
          <a:lstStyle/>
          <a:p>
            <a:fld id="{DB160E0B-0511-45DE-8873-B9BBBE3B42B3}" type="slidenum">
              <a:rPr lang="en-US" smtClean="0"/>
              <a:t>6</a:t>
            </a:fld>
            <a:endParaRPr lang="en-US" dirty="0"/>
          </a:p>
        </p:txBody>
      </p:sp>
    </p:spTree>
    <p:extLst>
      <p:ext uri="{BB962C8B-B14F-4D97-AF65-F5344CB8AC3E}">
        <p14:creationId xmlns:p14="http://schemas.microsoft.com/office/powerpoint/2010/main" val="174351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Ribbon Week is also a time to honor members of Law Enforcement like </a:t>
            </a:r>
          </a:p>
          <a:p>
            <a:r>
              <a:rPr lang="en-US" b="1" dirty="0"/>
              <a:t>*Click* </a:t>
            </a:r>
            <a:r>
              <a:rPr lang="en-US" dirty="0"/>
              <a:t>Policemen </a:t>
            </a:r>
          </a:p>
          <a:p>
            <a:r>
              <a:rPr lang="en-US" b="1" dirty="0"/>
              <a:t>*Click* </a:t>
            </a:r>
            <a:r>
              <a:rPr lang="en-US" b="0" dirty="0"/>
              <a:t>f</a:t>
            </a:r>
            <a:r>
              <a:rPr lang="en-US" dirty="0"/>
              <a:t>irefighters </a:t>
            </a:r>
          </a:p>
          <a:p>
            <a:r>
              <a:rPr lang="en-US" b="1" dirty="0"/>
              <a:t>*Click* </a:t>
            </a:r>
            <a:r>
              <a:rPr lang="en-US" dirty="0"/>
              <a:t>EMTs and other First Responders who keep us safe!</a:t>
            </a:r>
          </a:p>
        </p:txBody>
      </p:sp>
      <p:sp>
        <p:nvSpPr>
          <p:cNvPr id="4" name="Slide Number Placeholder 3"/>
          <p:cNvSpPr>
            <a:spLocks noGrp="1"/>
          </p:cNvSpPr>
          <p:nvPr>
            <p:ph type="sldNum" sz="quarter" idx="5"/>
          </p:nvPr>
        </p:nvSpPr>
        <p:spPr/>
        <p:txBody>
          <a:bodyPr/>
          <a:lstStyle/>
          <a:p>
            <a:fld id="{DB160E0B-0511-45DE-8873-B9BBBE3B42B3}" type="slidenum">
              <a:rPr lang="en-US" smtClean="0"/>
              <a:t>7</a:t>
            </a:fld>
            <a:endParaRPr lang="en-US" dirty="0"/>
          </a:p>
        </p:txBody>
      </p:sp>
    </p:spTree>
    <p:extLst>
      <p:ext uri="{BB962C8B-B14F-4D97-AF65-F5344CB8AC3E}">
        <p14:creationId xmlns:p14="http://schemas.microsoft.com/office/powerpoint/2010/main" val="555806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when you need a first responder? Take a minute and think about the first steps you take. </a:t>
            </a:r>
          </a:p>
        </p:txBody>
      </p:sp>
      <p:sp>
        <p:nvSpPr>
          <p:cNvPr id="4" name="Slide Number Placeholder 3"/>
          <p:cNvSpPr>
            <a:spLocks noGrp="1"/>
          </p:cNvSpPr>
          <p:nvPr>
            <p:ph type="sldNum" sz="quarter" idx="5"/>
          </p:nvPr>
        </p:nvSpPr>
        <p:spPr/>
        <p:txBody>
          <a:bodyPr/>
          <a:lstStyle/>
          <a:p>
            <a:fld id="{DB160E0B-0511-45DE-8873-B9BBBE3B42B3}" type="slidenum">
              <a:rPr lang="en-US" smtClean="0"/>
              <a:t>8</a:t>
            </a:fld>
            <a:endParaRPr lang="en-US" dirty="0"/>
          </a:p>
        </p:txBody>
      </p:sp>
    </p:spTree>
    <p:extLst>
      <p:ext uri="{BB962C8B-B14F-4D97-AF65-F5344CB8AC3E}">
        <p14:creationId xmlns:p14="http://schemas.microsoft.com/office/powerpoint/2010/main" val="356331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there is a fire, or other emergency, we</a:t>
            </a:r>
            <a:r>
              <a:rPr lang="en-US" b="1" dirty="0"/>
              <a:t> call * “911” </a:t>
            </a:r>
            <a:r>
              <a:rPr lang="en-US" b="0" dirty="0"/>
              <a:t> and Trained first responders will come </a:t>
            </a:r>
            <a:r>
              <a:rPr lang="en-US" dirty="0"/>
              <a:t>and help with the situation.</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9</a:t>
            </a:fld>
            <a:endParaRPr lang="en-US" dirty="0"/>
          </a:p>
        </p:txBody>
      </p:sp>
    </p:spTree>
    <p:extLst>
      <p:ext uri="{BB962C8B-B14F-4D97-AF65-F5344CB8AC3E}">
        <p14:creationId xmlns:p14="http://schemas.microsoft.com/office/powerpoint/2010/main" val="372518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10/6/2025</a:t>
            </a:fld>
            <a:endParaRPr lang="en-US" dirty="0"/>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78434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E8D581A7-C54F-4E89-97FE-D37E4A354B20}" type="datetime1">
              <a:rPr lang="en-US" smtClean="0"/>
              <a:t>10/6/2025</a:t>
            </a:fld>
            <a:endParaRPr lang="en-US" dirty="0"/>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6179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B5ED2E0E-6095-4A27-888B-B0E6124F0FE7}" type="datetime1">
              <a:rPr lang="en-US" smtClean="0"/>
              <a:t>10/6/2025</a:t>
            </a:fld>
            <a:endParaRPr lang="en-US" dirty="0"/>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1425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10/6/2025</a:t>
            </a:fld>
            <a:endParaRPr lang="en-US" dirty="0"/>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2309985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CBC1F6D1-ABD1-4FC6-A319-6E0BD20C947A}" type="datetime1">
              <a:rPr lang="en-US" smtClean="0"/>
              <a:t>10/6/2025</a:t>
            </a:fld>
            <a:endParaRPr lang="en-US" dirty="0"/>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189293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D367E3-8AA1-4B62-A53F-92FF1A754F1E}" type="datetime1">
              <a:rPr lang="en-US" smtClean="0"/>
              <a:t>10/6/2025</a:t>
            </a:fld>
            <a:endParaRPr lang="en-US" dirty="0"/>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188667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17346AAA-D010-4266-A9BD-D3A8F43EB986}" type="datetime1">
              <a:rPr lang="en-US" smtClean="0"/>
              <a:t>10/6/2025</a:t>
            </a:fld>
            <a:endParaRPr lang="en-US" dirty="0"/>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50956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0CB36029-14B4-4B08-ABF0-4DC7C60AB6CE}" type="datetime1">
              <a:rPr lang="en-US" smtClean="0"/>
              <a:t>10/6/2025</a:t>
            </a:fld>
            <a:endParaRPr lang="en-US" dirty="0"/>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dirty="0"/>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109239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23F91E3C-C628-4C78-83A0-4C863AC5D4DF}" type="datetime1">
              <a:rPr lang="en-US" smtClean="0"/>
              <a:t>10/6/2025</a:t>
            </a:fld>
            <a:endParaRPr lang="en-US" dirty="0"/>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dirty="0"/>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2533211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790DD3A0-35A9-4DD4-9093-C3905508F56C}" type="datetime1">
              <a:rPr lang="en-US" smtClean="0"/>
              <a:t>10/6/2025</a:t>
            </a:fld>
            <a:endParaRPr lang="en-US" dirty="0"/>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dirty="0"/>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4017049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23DB8C54-9896-4A63-BA94-D5593CE4E5E6}" type="datetime1">
              <a:rPr lang="en-US" smtClean="0"/>
              <a:t>10/6/2025</a:t>
            </a:fld>
            <a:endParaRPr lang="en-US" dirty="0"/>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88642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CBC1F6D1-ABD1-4FC6-A319-6E0BD20C947A}" type="datetime1">
              <a:rPr lang="en-US" smtClean="0"/>
              <a:t>10/6/2025</a:t>
            </a:fld>
            <a:endParaRPr lang="en-US" dirty="0"/>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237396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796DFD5A-8385-4AC0-A51B-0834133BA248}" type="datetime1">
              <a:rPr lang="en-US" smtClean="0"/>
              <a:t>10/6/2025</a:t>
            </a:fld>
            <a:endParaRPr lang="en-US" dirty="0"/>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492344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E8D581A7-C54F-4E89-97FE-D37E4A354B20}" type="datetime1">
              <a:rPr lang="en-US" smtClean="0"/>
              <a:t>10/6/2025</a:t>
            </a:fld>
            <a:endParaRPr lang="en-US" dirty="0"/>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497944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B5ED2E0E-6095-4A27-888B-B0E6124F0FE7}" type="datetime1">
              <a:rPr lang="en-US" smtClean="0"/>
              <a:t>10/6/2025</a:t>
            </a:fld>
            <a:endParaRPr lang="en-US" dirty="0"/>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2433944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10/6/2025</a:t>
            </a:fld>
            <a:endParaRPr lang="en-US" dirty="0"/>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784349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2FDFD4B9-9B2F-4511-8D64-7DB2177E61CC}" type="datetime1">
              <a:rPr lang="en-US" smtClean="0"/>
              <a:t>10/6/2025</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321283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85E0C717-3C5C-4203-B927-3E2443A3DAA7}" type="datetime1">
              <a:rPr lang="en-US" smtClean="0"/>
              <a:t>10/6/2025</a:t>
            </a:fld>
            <a:endParaRPr lang="en-US"/>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649199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BCCE3902-8A92-4CA1-87A9-DF5449FB8C05}" type="datetime1">
              <a:rPr lang="en-US" smtClean="0"/>
              <a:t>10/6/2025</a:t>
            </a:fld>
            <a:endParaRPr lang="en-US"/>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432048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78AB3FE6-5B94-4E75-9250-3D683BC34016}" type="datetime1">
              <a:rPr lang="en-US" smtClean="0"/>
              <a:t>10/6/2025</a:t>
            </a:fld>
            <a:endParaRPr lang="en-US"/>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79449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2A6FBE54-F8AB-4DF1-93AC-948FA19A4E90}" type="datetime1">
              <a:rPr lang="en-US" smtClean="0"/>
              <a:t>10/6/2025</a:t>
            </a:fld>
            <a:endParaRPr lang="en-US"/>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855458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160600AE-D496-4108-87D1-F715D8A366D2}" type="datetime1">
              <a:rPr lang="en-US" smtClean="0"/>
              <a:t>10/6/2025</a:t>
            </a:fld>
            <a:endParaRPr lang="en-US"/>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18850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D367E3-8AA1-4B62-A53F-92FF1A754F1E}" type="datetime1">
              <a:rPr lang="en-US" smtClean="0"/>
              <a:t>10/6/2025</a:t>
            </a:fld>
            <a:endParaRPr lang="en-US" dirty="0"/>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8197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612E8CD7-043D-426C-822D-F047084757AF}" type="datetime1">
              <a:rPr lang="en-US" smtClean="0"/>
              <a:t>10/6/2025</a:t>
            </a:fld>
            <a:endParaRPr lang="en-US"/>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129813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9136FD63-9046-45A1-AC30-16573DDD179A}" type="datetime1">
              <a:rPr lang="en-US" smtClean="0"/>
              <a:t>10/6/2025</a:t>
            </a:fld>
            <a:endParaRPr lang="en-US"/>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696017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481ABA1E-851B-4439-839F-74AD2D956C02}" type="datetime1">
              <a:rPr lang="en-US" smtClean="0"/>
              <a:t>10/6/2025</a:t>
            </a:fld>
            <a:endParaRPr lang="en-US"/>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705123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7E1AA0E4-F4D8-4321-BBE1-5713C6EFE245}" type="datetime1">
              <a:rPr lang="en-US" smtClean="0"/>
              <a:t>10/6/2025</a:t>
            </a:fld>
            <a:endParaRPr lang="en-US"/>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277515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DC33E35E-ACDB-4922-85F4-E37A1D5FEF78}" type="datetime1">
              <a:rPr lang="en-US" smtClean="0"/>
              <a:t>10/6/2025</a:t>
            </a:fld>
            <a:endParaRPr lang="en-US"/>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60535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17346AAA-D010-4266-A9BD-D3A8F43EB986}" type="datetime1">
              <a:rPr lang="en-US" smtClean="0"/>
              <a:t>10/6/2025</a:t>
            </a:fld>
            <a:endParaRPr lang="en-US" dirty="0"/>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75519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0CB36029-14B4-4B08-ABF0-4DC7C60AB6CE}" type="datetime1">
              <a:rPr lang="en-US" smtClean="0"/>
              <a:t>10/6/2025</a:t>
            </a:fld>
            <a:endParaRPr lang="en-US" dirty="0"/>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dirty="0"/>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4653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23F91E3C-C628-4C78-83A0-4C863AC5D4DF}" type="datetime1">
              <a:rPr lang="en-US" smtClean="0"/>
              <a:t>10/6/2025</a:t>
            </a:fld>
            <a:endParaRPr lang="en-US" dirty="0"/>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dirty="0"/>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62933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790DD3A0-35A9-4DD4-9093-C3905508F56C}" type="datetime1">
              <a:rPr lang="en-US" smtClean="0"/>
              <a:t>10/6/2025</a:t>
            </a:fld>
            <a:endParaRPr lang="en-US" dirty="0"/>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dirty="0"/>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5152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23DB8C54-9896-4A63-BA94-D5593CE4E5E6}" type="datetime1">
              <a:rPr lang="en-US" smtClean="0"/>
              <a:t>10/6/2025</a:t>
            </a:fld>
            <a:endParaRPr lang="en-US" dirty="0"/>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79039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796DFD5A-8385-4AC0-A51B-0834133BA248}" type="datetime1">
              <a:rPr lang="en-US" smtClean="0"/>
              <a:t>10/6/2025</a:t>
            </a:fld>
            <a:endParaRPr lang="en-US" dirty="0"/>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36198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10/6/2025</a:t>
            </a:fld>
            <a:endParaRPr lang="en-US" dirty="0"/>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dirty="0"/>
          </a:p>
        </p:txBody>
      </p:sp>
    </p:spTree>
    <p:extLst>
      <p:ext uri="{BB962C8B-B14F-4D97-AF65-F5344CB8AC3E}">
        <p14:creationId xmlns:p14="http://schemas.microsoft.com/office/powerpoint/2010/main" val="2536396367"/>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10/6/2025</a:t>
            </a:fld>
            <a:endParaRPr lang="en-US" dirty="0"/>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dirty="0"/>
          </a:p>
        </p:txBody>
      </p:sp>
    </p:spTree>
    <p:extLst>
      <p:ext uri="{BB962C8B-B14F-4D97-AF65-F5344CB8AC3E}">
        <p14:creationId xmlns:p14="http://schemas.microsoft.com/office/powerpoint/2010/main" val="539163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2400" kern="1200">
          <a:solidFill>
            <a:schemeClr val="tx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10/6/2025</a:t>
            </a:fld>
            <a:endParaRPr lang="en-US" dirty="0"/>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dirty="0"/>
          </a:p>
        </p:txBody>
      </p:sp>
    </p:spTree>
    <p:extLst>
      <p:ext uri="{BB962C8B-B14F-4D97-AF65-F5344CB8AC3E}">
        <p14:creationId xmlns:p14="http://schemas.microsoft.com/office/powerpoint/2010/main" val="2536396367"/>
      </p:ext>
    </p:extLst>
  </p:cSld>
  <p:clrMap bg1="lt1" tx1="dk1" bg2="lt2" tx2="dk2" accent1="accent1" accent2="accent2" accent3="accent3" accent4="accent4" accent5="accent5" accent6="accent6" hlink="hlink" folHlink="folHlink"/>
  <p:sldLayoutIdLst>
    <p:sldLayoutId id="214748364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1F223-71A3-49DB-97DC-08E6A71304EC}" type="datetime1">
              <a:rPr lang="en-US" smtClean="0"/>
              <a:t>10/6/2025</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23211907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pixnio.com/fauna-animals/dogs/dogs-pet-animals-wood-grass-nature" TargetMode="External"/><Relationship Id="rId3" Type="http://schemas.openxmlformats.org/officeDocument/2006/relationships/notesSlide" Target="../notesSlides/notesSlide12.xml"/><Relationship Id="rId7"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pixabay.com/en/grandma-granny-gran-rocking-chair-486796/" TargetMode="External"/><Relationship Id="rId5" Type="http://schemas.openxmlformats.org/officeDocument/2006/relationships/image" Target="../media/image24.png"/><Relationship Id="rId10" Type="http://schemas.openxmlformats.org/officeDocument/2006/relationships/hyperlink" Target="https://www.publicdomainpictures.net/view-image.php?image=124599&amp;picture=stick-family" TargetMode="External"/><Relationship Id="rId4" Type="http://schemas.openxmlformats.org/officeDocument/2006/relationships/image" Target="../media/image11.jpg"/><Relationship Id="rId9"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14.xml"/><Relationship Id="rId7"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9.jpg"/><Relationship Id="rId4" Type="http://schemas.microsoft.com/office/2018/10/relationships/comments" Target="../comments/modernComment_12B_D761F54A.xml"/></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en/paper-clip-paper-clip-attachment-98520/" TargetMode="External"/><Relationship Id="rId13" Type="http://schemas.openxmlformats.org/officeDocument/2006/relationships/image" Target="../media/image35.png"/><Relationship Id="rId18" Type="http://schemas.openxmlformats.org/officeDocument/2006/relationships/hyperlink" Target="https://pixabay.com/it/carota-vegetale-coltivare-2985399/" TargetMode="External"/><Relationship Id="rId3" Type="http://schemas.openxmlformats.org/officeDocument/2006/relationships/notesSlide" Target="../notesSlides/notesSlide15.xml"/><Relationship Id="rId21"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hyperlink" Target="http://www.flickr.com/photos/matthiasxc/3600131465/" TargetMode="External"/><Relationship Id="rId17" Type="http://schemas.openxmlformats.org/officeDocument/2006/relationships/image" Target="../media/image37.png"/><Relationship Id="rId2" Type="http://schemas.openxmlformats.org/officeDocument/2006/relationships/slideLayout" Target="../slideLayouts/slideLayout2.xml"/><Relationship Id="rId16" Type="http://schemas.openxmlformats.org/officeDocument/2006/relationships/hyperlink" Target="https://freesvg.org/two-wooden-matches-vector-clip-art" TargetMode="External"/><Relationship Id="rId20" Type="http://schemas.openxmlformats.org/officeDocument/2006/relationships/hyperlink" Target="https://www.goodfreephotos.com/vector-images/hamburger-vector-art.png.php" TargetMode="External"/><Relationship Id="rId1" Type="http://schemas.openxmlformats.org/officeDocument/2006/relationships/tags" Target="../tags/tag6.xml"/><Relationship Id="rId6" Type="http://schemas.openxmlformats.org/officeDocument/2006/relationships/hyperlink" Target="https://pixabay.com/vectors/cartoon-chips-character-characters-2029737/" TargetMode="External"/><Relationship Id="rId11" Type="http://schemas.openxmlformats.org/officeDocument/2006/relationships/image" Target="../media/image34.jpg"/><Relationship Id="rId24" Type="http://schemas.openxmlformats.org/officeDocument/2006/relationships/hyperlink" Target="https://pixabay.com/th/%E0%B8%82%E0%B8%A7%E0%B8%94-%E0%B8%9B%E0%B8%B4%E0%B8%94-childproof-%E0%B8%AB%E0%B8%A1%E0%B8%A7%E0%B8%81-%E0%B8%9D%E0%B8%B2-%E0%B8%A2%E0%B8%B2-306421/" TargetMode="External"/><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image" Target="../media/image40.png"/><Relationship Id="rId10" Type="http://schemas.openxmlformats.org/officeDocument/2006/relationships/hyperlink" Target="https://pixabay.com/en/cut-scissors-trimmer-clippers-tool-97585/" TargetMode="External"/><Relationship Id="rId19" Type="http://schemas.openxmlformats.org/officeDocument/2006/relationships/image" Target="../media/image38.png"/><Relationship Id="rId4" Type="http://schemas.openxmlformats.org/officeDocument/2006/relationships/image" Target="../media/image27.jpg"/><Relationship Id="rId9" Type="http://schemas.openxmlformats.org/officeDocument/2006/relationships/image" Target="../media/image33.png"/><Relationship Id="rId14" Type="http://schemas.openxmlformats.org/officeDocument/2006/relationships/hyperlink" Target="https://freesvg.org/pencil-with-eraser" TargetMode="External"/><Relationship Id="rId22" Type="http://schemas.openxmlformats.org/officeDocument/2006/relationships/hyperlink" Target="https://pixabay.com/vectors/chocolate-sweets-bitten-s%C5%82odycz-269687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png"/><Relationship Id="rId7" Type="http://schemas.openxmlformats.org/officeDocument/2006/relationships/hyperlink" Target="https://freesvg.org/cartoon-kids-playin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hyperlink" Target="https://creativecommons.org/licenses/by-nc/3.0/" TargetMode="External"/><Relationship Id="rId5" Type="http://schemas.openxmlformats.org/officeDocument/2006/relationships/image" Target="../media/image11.jpg"/><Relationship Id="rId10" Type="http://schemas.openxmlformats.org/officeDocument/2006/relationships/hyperlink" Target="https://creativecommons.org/licenses/by-nc-nd/3.0/" TargetMode="External"/><Relationship Id="rId4" Type="http://schemas.openxmlformats.org/officeDocument/2006/relationships/hyperlink" Target="https://freepngimg.com/png/23577-sun-photos" TargetMode="External"/><Relationship Id="rId9" Type="http://schemas.openxmlformats.org/officeDocument/2006/relationships/hyperlink" Target="https://goodfoodie-keith.blogspot.com/2011/02/healthy-eating-tips-for-heart-health.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pixabay.com/en/playing-ball-kids-boy-girl-31339/" TargetMode="External"/><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hyperlink" Target="https://freesvg.org/154792316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biologycorner.com/worksheets/exercise-pulse.html" TargetMode="External"/><Relationship Id="rId11" Type="http://schemas.openxmlformats.org/officeDocument/2006/relationships/image" Target="../media/image50.png"/><Relationship Id="rId5" Type="http://schemas.openxmlformats.org/officeDocument/2006/relationships/image" Target="../media/image47.jpg"/><Relationship Id="rId10" Type="http://schemas.openxmlformats.org/officeDocument/2006/relationships/hyperlink" Target="https://pixabay.com/vectors/pet-pets-girl-dog-puppy-running-312041/" TargetMode="External"/><Relationship Id="rId4" Type="http://schemas.openxmlformats.org/officeDocument/2006/relationships/hyperlink" Target="https://pixabay.com/en/skater-sports-skating-man-person-160104/" TargetMode="Externa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63.png"/><Relationship Id="rId5" Type="http://schemas.microsoft.com/office/2007/relationships/hdphoto" Target="../media/hdphoto2.wdp"/><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en/palette-paint-brushes-colors-brush-1512871/" TargetMode="External"/><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freesvg.org/girl-sitting-and-reading-vector-drawing" TargetMode="External"/><Relationship Id="rId5" Type="http://schemas.openxmlformats.org/officeDocument/2006/relationships/image" Target="../media/image67.png"/><Relationship Id="rId10" Type="http://schemas.openxmlformats.org/officeDocument/2006/relationships/hyperlink" Target="http://lloreu34.blogspot.com/2016/03/una-entrevista.html" TargetMode="External"/><Relationship Id="rId4" Type="http://schemas.openxmlformats.org/officeDocument/2006/relationships/hyperlink" Target="https://pixabay.com/en/sleep-smiley-tired-bed-good-night-2001207/" TargetMode="External"/><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pixabay.com/en/sleep-smiley-tired-bed-good-night-2001207/" TargetMode="External"/><Relationship Id="rId5" Type="http://schemas.openxmlformats.org/officeDocument/2006/relationships/image" Target="../media/image66.png"/><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8" Type="http://schemas.openxmlformats.org/officeDocument/2006/relationships/hyperlink" Target="https://openclipart.org/detail/209581/food-fruit-salad-by-glitch" TargetMode="External"/><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hyperlink" Target="https://openclipart.org/detail/17861/mcol_fried_egg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pixabay.com/en/carrots-vegetables-healthy-fresh-2022583/" TargetMode="External"/><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hyperlink" Target="https://pixabay.com/en/bananas-food-fruit-fresh-yellow-306094/" TargetMode="External"/><Relationship Id="rId4" Type="http://schemas.openxmlformats.org/officeDocument/2006/relationships/hyperlink" Target="https://pixabay.com/en/salad-vegetables-meal-healthy-food-575436/" TargetMode="External"/><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72_992880D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feelslikehomeblog.com/2017/08/free-printable-for-kids-to-track-healthy-eating/" TargetMode="External"/><Relationship Id="rId5" Type="http://schemas.openxmlformats.org/officeDocument/2006/relationships/image" Target="../media/image75.pn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hyperlink" Target="https://pixabay.com/en/sweet-dessert-food-buns-cakes-1104360/" TargetMode="External"/><Relationship Id="rId13" Type="http://schemas.openxmlformats.org/officeDocument/2006/relationships/image" Target="../media/image73.png"/><Relationship Id="rId18" Type="http://schemas.openxmlformats.org/officeDocument/2006/relationships/hyperlink" Target="https://www.dailyclipart.net/clipart/category/food-clip-art/page/7/" TargetMode="External"/><Relationship Id="rId3" Type="http://schemas.openxmlformats.org/officeDocument/2006/relationships/notesSlide" Target="../notesSlides/notesSlide30.xml"/><Relationship Id="rId7" Type="http://schemas.openxmlformats.org/officeDocument/2006/relationships/image" Target="../media/image77.jpg"/><Relationship Id="rId12" Type="http://schemas.openxmlformats.org/officeDocument/2006/relationships/hyperlink" Target="https://pixabay.com/en/ice-cream-cartoon-ice-food-snack-1294800/" TargetMode="External"/><Relationship Id="rId17" Type="http://schemas.openxmlformats.org/officeDocument/2006/relationships/image" Target="../media/image81.jpg"/><Relationship Id="rId2" Type="http://schemas.openxmlformats.org/officeDocument/2006/relationships/slideLayout" Target="../slideLayouts/slideLayout2.xml"/><Relationship Id="rId16" Type="http://schemas.openxmlformats.org/officeDocument/2006/relationships/hyperlink" Target="https://pixabay.com/illustrations/avocado-green-food-healthy-3651037/" TargetMode="External"/><Relationship Id="rId20" Type="http://schemas.openxmlformats.org/officeDocument/2006/relationships/hyperlink" Target="https://pxhere.com/en/photo/1386937" TargetMode="External"/><Relationship Id="rId1" Type="http://schemas.openxmlformats.org/officeDocument/2006/relationships/tags" Target="../tags/tag9.xml"/><Relationship Id="rId6" Type="http://schemas.openxmlformats.org/officeDocument/2006/relationships/hyperlink" Target="https://pixabay.com/en/doughnut-clipart-food-snack-3318465/" TargetMode="External"/><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0.png"/><Relationship Id="rId10" Type="http://schemas.openxmlformats.org/officeDocument/2006/relationships/hyperlink" Target="https://www.goodfreephotos.com/vector-images/box-of-nachos-vector-clipart.png.php" TargetMode="External"/><Relationship Id="rId19" Type="http://schemas.openxmlformats.org/officeDocument/2006/relationships/image" Target="../media/image82.jpg"/><Relationship Id="rId4" Type="http://schemas.openxmlformats.org/officeDocument/2006/relationships/image" Target="../media/image27.jpg"/><Relationship Id="rId9" Type="http://schemas.openxmlformats.org/officeDocument/2006/relationships/image" Target="../media/image78.png"/><Relationship Id="rId14" Type="http://schemas.openxmlformats.org/officeDocument/2006/relationships/hyperlink" Target="https://pixabay.com/en/bananas-food-fruit-fresh-yellow-306094/"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7.jpg"/><Relationship Id="rId7" Type="http://schemas.openxmlformats.org/officeDocument/2006/relationships/hyperlink" Target="https://pixabay.com/en/sweet-dessert-food-buns-cakes-110436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7.jpg"/><Relationship Id="rId11" Type="http://schemas.openxmlformats.org/officeDocument/2006/relationships/hyperlink" Target="https://pixabay.com/en/ice-cream-cartoon-ice-food-snack-1294800/" TargetMode="External"/><Relationship Id="rId5" Type="http://schemas.openxmlformats.org/officeDocument/2006/relationships/hyperlink" Target="https://pixabay.com/en/doughnut-clipart-food-snack-3318465/" TargetMode="Externa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hyperlink" Target="https://www.goodfreephotos.com/vector-images/box-of-nachos-vector-clipart.png.php"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freepngimg.com/png/85205-butterfly-insect-art-cartoon-drawing-download-free-image" TargetMode="External"/><Relationship Id="rId3" Type="http://schemas.openxmlformats.org/officeDocument/2006/relationships/image" Target="../media/image83.png"/><Relationship Id="rId7" Type="http://schemas.openxmlformats.org/officeDocument/2006/relationships/image" Target="../media/image85.png"/><Relationship Id="rId12" Type="http://schemas.openxmlformats.org/officeDocument/2006/relationships/hyperlink" Target="https://pixabay.com/en/flower-yellow-spring-bloom-brown-30851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pixabay.com/en/tree-scenery-nature-outdoor-308711/" TargetMode="External"/><Relationship Id="rId11" Type="http://schemas.openxmlformats.org/officeDocument/2006/relationships/image" Target="../media/image87.png"/><Relationship Id="rId5" Type="http://schemas.openxmlformats.org/officeDocument/2006/relationships/image" Target="../media/image84.png"/><Relationship Id="rId10" Type="http://schemas.openxmlformats.org/officeDocument/2006/relationships/hyperlink" Target="https://pixabay.com/en/boy-scout-hiking-walk-walking-hike-311682/" TargetMode="External"/><Relationship Id="rId4" Type="http://schemas.openxmlformats.org/officeDocument/2006/relationships/hyperlink" Target="https://pixabay.com/en/trip-beach-friends-fun-car-307920/" TargetMode="External"/><Relationship Id="rId9"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hyperlink" Target="https://www.flickr.com/photos/kingcountyparks/4256728177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hyperlink" Target="https://www.goodfreephotos.com/united-states/texas/san-jacinto-monument-and-park/texas-san-jacinto-monument-winding-river.jpg.php" TargetMode="External"/><Relationship Id="rId4" Type="http://schemas.openxmlformats.org/officeDocument/2006/relationships/image" Target="../media/image88.jp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hyperlink" Target="https://pixabay.com/en/school-kids-crossing-safety-child-32616/" TargetMode="External"/><Relationship Id="rId3" Type="http://schemas.openxmlformats.org/officeDocument/2006/relationships/notesSlide" Target="../notesSlides/notesSlide34.xml"/><Relationship Id="rId7" Type="http://schemas.openxmlformats.org/officeDocument/2006/relationships/hyperlink" Target="https://cristinaskybox.blogspot.com/2010/12/be-safe.html" TargetMode="External"/><Relationship Id="rId12"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1.gif"/><Relationship Id="rId11" Type="http://schemas.openxmlformats.org/officeDocument/2006/relationships/hyperlink" Target="https://pixabay.com/en/fasten-seat-belt-buckle-up-belt-on-98794/" TargetMode="External"/><Relationship Id="rId5" Type="http://schemas.openxmlformats.org/officeDocument/2006/relationships/hyperlink" Target="https://studentswithlearningdifficulties.blogspot.com/2017/10/personal-hygiene.html" TargetMode="External"/><Relationship Id="rId10"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hyperlink" Target="https://www.goodfreephotos.com/vector-images/cartoon-biker-free-clipart.png.php"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freepngimg.com/png/27543-cute-kids-image" TargetMode="External"/><Relationship Id="rId13" Type="http://schemas.openxmlformats.org/officeDocument/2006/relationships/hyperlink" Target="https://creativecommons.org/licenses/by-nc/3.0/" TargetMode="External"/><Relationship Id="rId3" Type="http://schemas.openxmlformats.org/officeDocument/2006/relationships/image" Target="../media/image95.jpg"/><Relationship Id="rId7" Type="http://schemas.openxmlformats.org/officeDocument/2006/relationships/image" Target="../media/image97.png"/><Relationship Id="rId12" Type="http://schemas.openxmlformats.org/officeDocument/2006/relationships/hyperlink" Target="https://www.pngall.com/learning-png/download/46994"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pixabay.com/en/friends-friendship-people-3077835/" TargetMode="External"/><Relationship Id="rId11" Type="http://schemas.openxmlformats.org/officeDocument/2006/relationships/image" Target="../media/image99.png"/><Relationship Id="rId5" Type="http://schemas.openxmlformats.org/officeDocument/2006/relationships/image" Target="../media/image96.png"/><Relationship Id="rId10" Type="http://schemas.openxmlformats.org/officeDocument/2006/relationships/hyperlink" Target="https://freepngimg.com/png/24594-singing-hd" TargetMode="External"/><Relationship Id="rId4" Type="http://schemas.openxmlformats.org/officeDocument/2006/relationships/hyperlink" Target="https://www.freeimageslive.co.uk/free_stock_image/people-muddy-siblings-jpg" TargetMode="External"/><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3.jpeg"/><Relationship Id="rId5" Type="http://schemas.openxmlformats.org/officeDocument/2006/relationships/image" Target="../media/image100.png"/><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hyperlink" Target="http://www.sacad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hyperlink" Target="https://www.freepngimg.com/png/47628-police-car-image-hq-image-free-png" TargetMode="External"/><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pixabay.com/en/firetruck-kids-child-fire-red-1789560/" TargetMode="External"/><Relationship Id="rId11" Type="http://schemas.openxmlformats.org/officeDocument/2006/relationships/hyperlink" Target="https://freepngimg.com/png/9377-ambulance-free-download-png" TargetMode="External"/><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FFA549AE-D00B-4D59-9EDB-D7ACCE265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1D08ED2-294F-47D2-92DB-6902B642DB3A}"/>
              </a:ext>
            </a:extLst>
          </p:cNvPr>
          <p:cNvSpPr>
            <a:spLocks noGrp="1"/>
          </p:cNvSpPr>
          <p:nvPr>
            <p:ph type="ftr" sz="quarter" idx="11"/>
          </p:nvPr>
        </p:nvSpPr>
        <p:spPr/>
        <p:txBody>
          <a:bodyPr/>
          <a:lstStyle/>
          <a:p>
            <a:r>
              <a:rPr lang="en-US" dirty="0"/>
              <a:t>San Antonio Council on Alcohol and Drug Awareness - www.sacada.org</a:t>
            </a:r>
          </a:p>
        </p:txBody>
      </p:sp>
      <p:pic>
        <p:nvPicPr>
          <p:cNvPr id="4" name="Picture 3" descr="A picture containing vector graphics&#10;&#10;Description automatically generated">
            <a:extLst>
              <a:ext uri="{FF2B5EF4-FFF2-40B4-BE49-F238E27FC236}">
                <a16:creationId xmlns:a16="http://schemas.microsoft.com/office/drawing/2014/main" id="{5A041F41-A2C5-4BAD-96F9-9834DD28C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814" y="891710"/>
            <a:ext cx="8786327" cy="1384273"/>
          </a:xfrm>
          <a:prstGeom prst="rect">
            <a:avLst/>
          </a:prstGeom>
        </p:spPr>
      </p:pic>
      <p:pic>
        <p:nvPicPr>
          <p:cNvPr id="3" name="Picture 5" descr="Logo, company name&#10;&#10;Description automatically generated">
            <a:extLst>
              <a:ext uri="{FF2B5EF4-FFF2-40B4-BE49-F238E27FC236}">
                <a16:creationId xmlns:a16="http://schemas.microsoft.com/office/drawing/2014/main" id="{519613B1-83CD-4D03-AE4C-12CADB66A945}"/>
              </a:ext>
            </a:extLst>
          </p:cNvPr>
          <p:cNvPicPr>
            <a:picLocks noChangeAspect="1"/>
          </p:cNvPicPr>
          <p:nvPr/>
        </p:nvPicPr>
        <p:blipFill>
          <a:blip r:embed="rId5"/>
          <a:stretch>
            <a:fillRect/>
          </a:stretch>
        </p:blipFill>
        <p:spPr>
          <a:xfrm>
            <a:off x="3637849" y="2501932"/>
            <a:ext cx="4901924" cy="34005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7623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E53822B0-E9CE-401B-ADEE-03A5974EDC70}"/>
              </a:ext>
            </a:extLst>
          </p:cNvPr>
          <p:cNvSpPr>
            <a:spLocks noGrp="1"/>
          </p:cNvSpPr>
          <p:nvPr>
            <p:ph type="ftr" sz="quarter" idx="11"/>
          </p:nvPr>
        </p:nvSpPr>
        <p:spPr/>
        <p:txBody>
          <a:bodyPr/>
          <a:lstStyle/>
          <a:p>
            <a:r>
              <a:rPr lang="en-US" dirty="0"/>
              <a:t>San Antonio Council on Alcohol and Drug Awareness - www.sacada.org</a:t>
            </a:r>
          </a:p>
        </p:txBody>
      </p:sp>
      <p:sp>
        <p:nvSpPr>
          <p:cNvPr id="5" name="TextBox 4">
            <a:extLst>
              <a:ext uri="{FF2B5EF4-FFF2-40B4-BE49-F238E27FC236}">
                <a16:creationId xmlns:a16="http://schemas.microsoft.com/office/drawing/2014/main" id="{C4FEA9FB-EC6E-602D-4E86-3D8DB251B062}"/>
              </a:ext>
            </a:extLst>
          </p:cNvPr>
          <p:cNvSpPr txBox="1"/>
          <p:nvPr/>
        </p:nvSpPr>
        <p:spPr>
          <a:xfrm>
            <a:off x="1864242" y="489098"/>
            <a:ext cx="8463515" cy="2939902"/>
          </a:xfrm>
          <a:prstGeom prst="rect">
            <a:avLst/>
          </a:prstGeom>
          <a:noFill/>
        </p:spPr>
        <p:txBody>
          <a:bodyPr wrap="square" rtlCol="0">
            <a:spAutoFit/>
          </a:bodyPr>
          <a:lstStyle/>
          <a:p>
            <a:pPr algn="ctr"/>
            <a:r>
              <a:rPr lang="en-US" sz="6000" dirty="0">
                <a:solidFill>
                  <a:srgbClr val="C00000"/>
                </a:solidFill>
              </a:rPr>
              <a:t>Before you call 9-1-1 what is the very first thing you should do? </a:t>
            </a:r>
          </a:p>
        </p:txBody>
      </p:sp>
      <p:sp>
        <p:nvSpPr>
          <p:cNvPr id="7" name="TextBox 6">
            <a:extLst>
              <a:ext uri="{FF2B5EF4-FFF2-40B4-BE49-F238E27FC236}">
                <a16:creationId xmlns:a16="http://schemas.microsoft.com/office/drawing/2014/main" id="{8D2EFA96-C292-7B3B-8E41-A48E72C12F44}"/>
              </a:ext>
            </a:extLst>
          </p:cNvPr>
          <p:cNvSpPr txBox="1"/>
          <p:nvPr/>
        </p:nvSpPr>
        <p:spPr>
          <a:xfrm>
            <a:off x="1768548" y="4384843"/>
            <a:ext cx="8654902" cy="1015663"/>
          </a:xfrm>
          <a:prstGeom prst="rect">
            <a:avLst/>
          </a:prstGeom>
          <a:noFill/>
        </p:spPr>
        <p:txBody>
          <a:bodyPr wrap="square" rtlCol="0">
            <a:spAutoFit/>
          </a:bodyPr>
          <a:lstStyle/>
          <a:p>
            <a:pPr algn="ctr"/>
            <a:r>
              <a:rPr lang="en-US" sz="6000" dirty="0">
                <a:solidFill>
                  <a:schemeClr val="bg1"/>
                </a:solidFill>
              </a:rPr>
              <a:t>Look for a trusted adult! </a:t>
            </a:r>
          </a:p>
        </p:txBody>
      </p:sp>
    </p:spTree>
    <p:custDataLst>
      <p:tags r:id="rId1"/>
    </p:custDataLst>
    <p:extLst>
      <p:ext uri="{BB962C8B-B14F-4D97-AF65-F5344CB8AC3E}">
        <p14:creationId xmlns:p14="http://schemas.microsoft.com/office/powerpoint/2010/main" val="230410687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9A0C73-57F8-41EF-94D4-CB95E54F762C}"/>
              </a:ext>
            </a:extLst>
          </p:cNvPr>
          <p:cNvPicPr>
            <a:picLocks noChangeAspect="1"/>
          </p:cNvPicPr>
          <p:nvPr/>
        </p:nvPicPr>
        <p:blipFill>
          <a:blip r:embed="rId4"/>
          <a:stretch>
            <a:fillRect/>
          </a:stretch>
        </p:blipFill>
        <p:spPr>
          <a:xfrm>
            <a:off x="4714212" y="333404"/>
            <a:ext cx="2725680" cy="2725680"/>
          </a:xfrm>
          <a:prstGeom prst="rect">
            <a:avLst/>
          </a:prstGeom>
        </p:spPr>
      </p:pic>
      <p:sp>
        <p:nvSpPr>
          <p:cNvPr id="8" name="Rectangle: Beveled 7">
            <a:extLst>
              <a:ext uri="{FF2B5EF4-FFF2-40B4-BE49-F238E27FC236}">
                <a16:creationId xmlns:a16="http://schemas.microsoft.com/office/drawing/2014/main" id="{64547C9C-91D9-43C3-9854-CEAD8B83730B}"/>
              </a:ext>
            </a:extLst>
          </p:cNvPr>
          <p:cNvSpPr/>
          <p:nvPr/>
        </p:nvSpPr>
        <p:spPr>
          <a:xfrm>
            <a:off x="7522124" y="2716920"/>
            <a:ext cx="4398327" cy="281843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p:txBody>
          <a:bodyPr/>
          <a:lstStyle/>
          <a:p>
            <a:r>
              <a:rPr lang="en-US" dirty="0"/>
              <a:t>San Antonio Council on Alcohol and Drug Awareness - www.sacada.org</a:t>
            </a:r>
          </a:p>
        </p:txBody>
      </p:sp>
      <p:pic>
        <p:nvPicPr>
          <p:cNvPr id="2" name="Picture 1">
            <a:extLst>
              <a:ext uri="{FF2B5EF4-FFF2-40B4-BE49-F238E27FC236}">
                <a16:creationId xmlns:a16="http://schemas.microsoft.com/office/drawing/2014/main" id="{0CFBD2C1-9217-4A90-B095-7CC0E160C98E}"/>
              </a:ext>
            </a:extLst>
          </p:cNvPr>
          <p:cNvPicPr>
            <a:picLocks noChangeAspect="1"/>
          </p:cNvPicPr>
          <p:nvPr/>
        </p:nvPicPr>
        <p:blipFill>
          <a:blip r:embed="rId5"/>
          <a:stretch>
            <a:fillRect/>
          </a:stretch>
        </p:blipFill>
        <p:spPr>
          <a:xfrm>
            <a:off x="782897" y="1322649"/>
            <a:ext cx="3743268" cy="4212701"/>
          </a:xfrm>
          <a:prstGeom prst="rect">
            <a:avLst/>
          </a:prstGeom>
        </p:spPr>
      </p:pic>
      <p:pic>
        <p:nvPicPr>
          <p:cNvPr id="3" name="Picture 2">
            <a:extLst>
              <a:ext uri="{FF2B5EF4-FFF2-40B4-BE49-F238E27FC236}">
                <a16:creationId xmlns:a16="http://schemas.microsoft.com/office/drawing/2014/main" id="{A79F2564-09DD-41BF-B919-48CC5EEB4E59}"/>
              </a:ext>
            </a:extLst>
          </p:cNvPr>
          <p:cNvPicPr>
            <a:picLocks noChangeAspect="1"/>
          </p:cNvPicPr>
          <p:nvPr/>
        </p:nvPicPr>
        <p:blipFill>
          <a:blip r:embed="rId6"/>
          <a:stretch>
            <a:fillRect/>
          </a:stretch>
        </p:blipFill>
        <p:spPr>
          <a:xfrm>
            <a:off x="7849653" y="3059084"/>
            <a:ext cx="3743268" cy="2094807"/>
          </a:xfrm>
          <a:prstGeom prst="rect">
            <a:avLst/>
          </a:prstGeom>
        </p:spPr>
      </p:pic>
      <p:sp>
        <p:nvSpPr>
          <p:cNvPr id="6" name="TextBox 5">
            <a:extLst>
              <a:ext uri="{FF2B5EF4-FFF2-40B4-BE49-F238E27FC236}">
                <a16:creationId xmlns:a16="http://schemas.microsoft.com/office/drawing/2014/main" id="{DFF95309-5952-4B29-8414-EC81F10FCDB8}"/>
              </a:ext>
            </a:extLst>
          </p:cNvPr>
          <p:cNvSpPr txBox="1"/>
          <p:nvPr/>
        </p:nvSpPr>
        <p:spPr>
          <a:xfrm>
            <a:off x="8961120" y="5535350"/>
            <a:ext cx="2447982" cy="230832"/>
          </a:xfrm>
          <a:prstGeom prst="rect">
            <a:avLst/>
          </a:prstGeom>
          <a:noFill/>
        </p:spPr>
        <p:txBody>
          <a:bodyPr wrap="square" rtlCol="0">
            <a:spAutoFit/>
          </a:bodyPr>
          <a:lstStyle/>
          <a:p>
            <a:r>
              <a:rPr lang="en-US" sz="900" dirty="0"/>
              <a:t>www.teachthelittlepeople.com</a:t>
            </a:r>
          </a:p>
        </p:txBody>
      </p:sp>
      <p:sp>
        <p:nvSpPr>
          <p:cNvPr id="7" name="TextBox 6">
            <a:extLst>
              <a:ext uri="{FF2B5EF4-FFF2-40B4-BE49-F238E27FC236}">
                <a16:creationId xmlns:a16="http://schemas.microsoft.com/office/drawing/2014/main" id="{BF93A6CE-0CCC-4C3F-8A8E-42F0A12B8A81}"/>
              </a:ext>
            </a:extLst>
          </p:cNvPr>
          <p:cNvSpPr txBox="1"/>
          <p:nvPr/>
        </p:nvSpPr>
        <p:spPr>
          <a:xfrm>
            <a:off x="5160471" y="3088941"/>
            <a:ext cx="1683612" cy="923330"/>
          </a:xfrm>
          <a:prstGeom prst="rect">
            <a:avLst/>
          </a:prstGeom>
          <a:noFill/>
        </p:spPr>
        <p:txBody>
          <a:bodyPr wrap="square" rtlCol="0">
            <a:spAutoFit/>
          </a:bodyPr>
          <a:lstStyle/>
          <a:p>
            <a:r>
              <a:rPr lang="en-US" sz="5400" b="1" dirty="0">
                <a:solidFill>
                  <a:srgbClr val="FF0000"/>
                </a:solidFill>
              </a:rPr>
              <a:t>9-1-1</a:t>
            </a:r>
          </a:p>
        </p:txBody>
      </p:sp>
      <p:sp>
        <p:nvSpPr>
          <p:cNvPr id="9" name="TextBox 8">
            <a:extLst>
              <a:ext uri="{FF2B5EF4-FFF2-40B4-BE49-F238E27FC236}">
                <a16:creationId xmlns:a16="http://schemas.microsoft.com/office/drawing/2014/main" id="{CBA85A48-9E5E-DF7F-7D4E-114F3ABB475C}"/>
              </a:ext>
            </a:extLst>
          </p:cNvPr>
          <p:cNvSpPr txBox="1"/>
          <p:nvPr/>
        </p:nvSpPr>
        <p:spPr>
          <a:xfrm>
            <a:off x="4526165" y="4012271"/>
            <a:ext cx="2913727" cy="1384995"/>
          </a:xfrm>
          <a:prstGeom prst="rect">
            <a:avLst/>
          </a:prstGeom>
          <a:noFill/>
        </p:spPr>
        <p:txBody>
          <a:bodyPr wrap="square" rtlCol="0">
            <a:spAutoFit/>
          </a:bodyPr>
          <a:lstStyle/>
          <a:p>
            <a:pPr algn="ctr"/>
            <a:r>
              <a:rPr lang="en-US" sz="2800" b="1" dirty="0">
                <a:solidFill>
                  <a:srgbClr val="FF0000"/>
                </a:solidFill>
              </a:rPr>
              <a:t>Let’s take a minute to talk about it! </a:t>
            </a:r>
          </a:p>
        </p:txBody>
      </p:sp>
    </p:spTree>
    <p:extLst>
      <p:ext uri="{BB962C8B-B14F-4D97-AF65-F5344CB8AC3E}">
        <p14:creationId xmlns:p14="http://schemas.microsoft.com/office/powerpoint/2010/main" val="2804831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t="30"/>
          <a:stretch/>
        </p:blipFill>
        <p:spPr>
          <a:xfrm>
            <a:off x="0" y="0"/>
            <a:ext cx="12192000" cy="6858000"/>
          </a:xfrm>
          <a:prstGeom prst="rect">
            <a:avLst/>
          </a:prstGeom>
        </p:spPr>
      </p:pic>
      <p:sp>
        <p:nvSpPr>
          <p:cNvPr id="2" name="TextBox 1">
            <a:extLst>
              <a:ext uri="{FF2B5EF4-FFF2-40B4-BE49-F238E27FC236}">
                <a16:creationId xmlns:a16="http://schemas.microsoft.com/office/drawing/2014/main" id="{48C08600-7974-4786-8831-C1AA4A9EE500}"/>
              </a:ext>
            </a:extLst>
          </p:cNvPr>
          <p:cNvSpPr txBox="1"/>
          <p:nvPr/>
        </p:nvSpPr>
        <p:spPr>
          <a:xfrm>
            <a:off x="1803662" y="5118754"/>
            <a:ext cx="8584676" cy="104430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800" b="1" kern="1200" dirty="0">
                <a:solidFill>
                  <a:schemeClr val="tx1"/>
                </a:solidFill>
                <a:latin typeface="+mj-lt"/>
                <a:ea typeface="+mj-ea"/>
                <a:cs typeface="+mj-cs"/>
              </a:rPr>
              <a:t>What is an emergency?</a:t>
            </a:r>
          </a:p>
        </p:txBody>
      </p:sp>
      <p:sp>
        <p:nvSpPr>
          <p:cNvPr id="22" name="Oval 21">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53822B0-E9CE-401B-ADEE-03A5974EDC70}"/>
              </a:ext>
            </a:extLst>
          </p:cNvPr>
          <p:cNvSpPr>
            <a:spLocks noGrp="1"/>
          </p:cNvSpPr>
          <p:nvPr>
            <p:ph type="ftr" sz="quarter" idx="11"/>
          </p:nvPr>
        </p:nvSpPr>
        <p:spPr>
          <a:xfrm>
            <a:off x="5870307" y="6199632"/>
            <a:ext cx="4997718" cy="314067"/>
          </a:xfrm>
        </p:spPr>
        <p:txBody>
          <a:bodyPr vert="horz" lIns="91440" tIns="45720" rIns="91440" bIns="45720" rtlCol="0" anchor="ctr">
            <a:normAutofit/>
          </a:bodyPr>
          <a:lstStyle/>
          <a:p>
            <a:pPr algn="r">
              <a:spcAft>
                <a:spcPts val="600"/>
              </a:spcAft>
            </a:pPr>
            <a:r>
              <a:rPr lang="en-US" sz="1100" kern="1200">
                <a:solidFill>
                  <a:schemeClr val="tx1"/>
                </a:solidFill>
                <a:latin typeface="+mn-lt"/>
                <a:ea typeface="+mn-ea"/>
                <a:cs typeface="+mn-cs"/>
              </a:rPr>
              <a:t>San Antonio Council on Alcohol and Drug Awareness - www.sacada.org</a:t>
            </a:r>
          </a:p>
        </p:txBody>
      </p:sp>
      <p:sp>
        <p:nvSpPr>
          <p:cNvPr id="19" name="TextBox 18">
            <a:extLst>
              <a:ext uri="{FF2B5EF4-FFF2-40B4-BE49-F238E27FC236}">
                <a16:creationId xmlns:a16="http://schemas.microsoft.com/office/drawing/2014/main" id="{955FDED4-9754-1944-108A-133224A6402B}"/>
              </a:ext>
            </a:extLst>
          </p:cNvPr>
          <p:cNvSpPr txBox="1"/>
          <p:nvPr/>
        </p:nvSpPr>
        <p:spPr>
          <a:xfrm>
            <a:off x="1548622" y="2044005"/>
            <a:ext cx="1665228" cy="1384995"/>
          </a:xfrm>
          <a:prstGeom prst="rect">
            <a:avLst/>
          </a:prstGeom>
          <a:noFill/>
        </p:spPr>
        <p:txBody>
          <a:bodyPr wrap="square" rtlCol="0">
            <a:spAutoFit/>
          </a:bodyPr>
          <a:lstStyle/>
          <a:p>
            <a:r>
              <a:rPr lang="en-US" sz="6600" b="1" kern="1200" dirty="0">
                <a:solidFill>
                  <a:schemeClr val="bg1"/>
                </a:solidFill>
                <a:latin typeface="+mj-lt"/>
                <a:ea typeface="+mj-ea"/>
                <a:cs typeface="+mj-cs"/>
              </a:rPr>
              <a:t>YES!</a:t>
            </a:r>
          </a:p>
          <a:p>
            <a:endParaRPr lang="en-US" dirty="0"/>
          </a:p>
        </p:txBody>
      </p:sp>
      <p:pic>
        <p:nvPicPr>
          <p:cNvPr id="16" name="Picture 15" descr="A picture containing text&#10;&#10;Description automatically generated">
            <a:extLst>
              <a:ext uri="{FF2B5EF4-FFF2-40B4-BE49-F238E27FC236}">
                <a16:creationId xmlns:a16="http://schemas.microsoft.com/office/drawing/2014/main" id="{EC8EDF97-DA32-78CC-3E1D-ED3FF77763A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4" b="11753"/>
          <a:stretch/>
        </p:blipFill>
        <p:spPr>
          <a:xfrm>
            <a:off x="74296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0" name="TextBox 19">
            <a:extLst>
              <a:ext uri="{FF2B5EF4-FFF2-40B4-BE49-F238E27FC236}">
                <a16:creationId xmlns:a16="http://schemas.microsoft.com/office/drawing/2014/main" id="{1AD5ABD5-8E94-5E35-8A4C-C48553372FB7}"/>
              </a:ext>
            </a:extLst>
          </p:cNvPr>
          <p:cNvSpPr txBox="1"/>
          <p:nvPr/>
        </p:nvSpPr>
        <p:spPr>
          <a:xfrm>
            <a:off x="5432589" y="1976823"/>
            <a:ext cx="1323295" cy="1107996"/>
          </a:xfrm>
          <a:prstGeom prst="rect">
            <a:avLst/>
          </a:prstGeom>
          <a:noFill/>
        </p:spPr>
        <p:txBody>
          <a:bodyPr wrap="square" rtlCol="0">
            <a:spAutoFit/>
          </a:bodyPr>
          <a:lstStyle/>
          <a:p>
            <a:r>
              <a:rPr lang="en-US" sz="6600" b="1" kern="1200" dirty="0">
                <a:solidFill>
                  <a:schemeClr val="bg1"/>
                </a:solidFill>
                <a:latin typeface="+mj-lt"/>
                <a:ea typeface="+mj-ea"/>
                <a:cs typeface="+mj-cs"/>
              </a:rPr>
              <a:t>No</a:t>
            </a:r>
          </a:p>
        </p:txBody>
      </p:sp>
      <p:pic>
        <p:nvPicPr>
          <p:cNvPr id="10" name="Picture 9" descr="A group of puppies sitting in the grass&#10;&#10;Description automatically generated with medium confidence">
            <a:extLst>
              <a:ext uri="{FF2B5EF4-FFF2-40B4-BE49-F238E27FC236}">
                <a16:creationId xmlns:a16="http://schemas.microsoft.com/office/drawing/2014/main" id="{8613ADA6-19B3-DD0C-5B61-C0836E43C08E}"/>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8215" r="20037" b="3"/>
          <a:stretch/>
        </p:blipFill>
        <p:spPr>
          <a:xfrm>
            <a:off x="4608336" y="981719"/>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1" name="TextBox 20">
            <a:extLst>
              <a:ext uri="{FF2B5EF4-FFF2-40B4-BE49-F238E27FC236}">
                <a16:creationId xmlns:a16="http://schemas.microsoft.com/office/drawing/2014/main" id="{18A189DF-FB47-6F57-8ABB-9C273DA76C44}"/>
              </a:ext>
            </a:extLst>
          </p:cNvPr>
          <p:cNvSpPr txBox="1"/>
          <p:nvPr/>
        </p:nvSpPr>
        <p:spPr>
          <a:xfrm>
            <a:off x="9324225" y="1930543"/>
            <a:ext cx="1319154" cy="1107996"/>
          </a:xfrm>
          <a:prstGeom prst="rect">
            <a:avLst/>
          </a:prstGeom>
          <a:noFill/>
        </p:spPr>
        <p:txBody>
          <a:bodyPr wrap="square" rtlCol="0">
            <a:spAutoFit/>
          </a:bodyPr>
          <a:lstStyle/>
          <a:p>
            <a:r>
              <a:rPr lang="en-US" sz="6600" b="1" kern="1200" dirty="0">
                <a:solidFill>
                  <a:schemeClr val="bg1"/>
                </a:solidFill>
                <a:latin typeface="+mj-lt"/>
                <a:ea typeface="+mj-ea"/>
                <a:cs typeface="+mj-cs"/>
              </a:rPr>
              <a:t>No</a:t>
            </a:r>
            <a:endParaRPr lang="en-US" sz="6600" dirty="0"/>
          </a:p>
        </p:txBody>
      </p:sp>
      <p:pic>
        <p:nvPicPr>
          <p:cNvPr id="12" name="Picture 11" descr="A picture containing clipart&#10;&#10;Description automatically generated">
            <a:extLst>
              <a:ext uri="{FF2B5EF4-FFF2-40B4-BE49-F238E27FC236}">
                <a16:creationId xmlns:a16="http://schemas.microsoft.com/office/drawing/2014/main" id="{08FE4CCA-488C-A188-B528-4BEC2D3D826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206" r="8794"/>
          <a:stretch/>
        </p:blipFill>
        <p:spPr>
          <a:xfrm>
            <a:off x="8369166" y="1026130"/>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Tree>
    <p:custDataLst>
      <p:tags r:id="rId1"/>
    </p:custDataLst>
    <p:extLst>
      <p:ext uri="{BB962C8B-B14F-4D97-AF65-F5344CB8AC3E}">
        <p14:creationId xmlns:p14="http://schemas.microsoft.com/office/powerpoint/2010/main" val="245750707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
                                        </p:tgtEl>
                                      </p:cBhvr>
                                    </p:animEffect>
                                    <p:anim calcmode="lin" valueType="num">
                                      <p:cBhvr>
                                        <p:cTn id="7"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14" dur="26">
                                          <p:stCondLst>
                                            <p:cond delay="620"/>
                                          </p:stCondLst>
                                        </p:cTn>
                                        <p:tgtEl>
                                          <p:spTgt spid="10"/>
                                        </p:tgtEl>
                                      </p:cBhvr>
                                      <p:to x="100000" y="60000"/>
                                    </p:animScale>
                                    <p:animScale>
                                      <p:cBhvr>
                                        <p:cTn id="15" dur="166" decel="50000">
                                          <p:stCondLst>
                                            <p:cond delay="646"/>
                                          </p:stCondLst>
                                        </p:cTn>
                                        <p:tgtEl>
                                          <p:spTgt spid="10"/>
                                        </p:tgtEl>
                                      </p:cBhvr>
                                      <p:to x="100000" y="100000"/>
                                    </p:animScale>
                                    <p:animScale>
                                      <p:cBhvr>
                                        <p:cTn id="16" dur="26">
                                          <p:stCondLst>
                                            <p:cond delay="1312"/>
                                          </p:stCondLst>
                                        </p:cTn>
                                        <p:tgtEl>
                                          <p:spTgt spid="10"/>
                                        </p:tgtEl>
                                      </p:cBhvr>
                                      <p:to x="100000" y="80000"/>
                                    </p:animScale>
                                    <p:animScale>
                                      <p:cBhvr>
                                        <p:cTn id="17" dur="166" decel="50000">
                                          <p:stCondLst>
                                            <p:cond delay="1338"/>
                                          </p:stCondLst>
                                        </p:cTn>
                                        <p:tgtEl>
                                          <p:spTgt spid="10"/>
                                        </p:tgtEl>
                                      </p:cBhvr>
                                      <p:to x="100000" y="100000"/>
                                    </p:animScale>
                                    <p:animScale>
                                      <p:cBhvr>
                                        <p:cTn id="18" dur="26">
                                          <p:stCondLst>
                                            <p:cond delay="1642"/>
                                          </p:stCondLst>
                                        </p:cTn>
                                        <p:tgtEl>
                                          <p:spTgt spid="10"/>
                                        </p:tgtEl>
                                      </p:cBhvr>
                                      <p:to x="100000" y="90000"/>
                                    </p:animScale>
                                    <p:animScale>
                                      <p:cBhvr>
                                        <p:cTn id="19" dur="166" decel="50000">
                                          <p:stCondLst>
                                            <p:cond delay="1668"/>
                                          </p:stCondLst>
                                        </p:cTn>
                                        <p:tgtEl>
                                          <p:spTgt spid="10"/>
                                        </p:tgtEl>
                                      </p:cBhvr>
                                      <p:to x="100000" y="100000"/>
                                    </p:animScale>
                                    <p:animScale>
                                      <p:cBhvr>
                                        <p:cTn id="20" dur="26">
                                          <p:stCondLst>
                                            <p:cond delay="1808"/>
                                          </p:stCondLst>
                                        </p:cTn>
                                        <p:tgtEl>
                                          <p:spTgt spid="10"/>
                                        </p:tgtEl>
                                      </p:cBhvr>
                                      <p:to x="100000" y="95000"/>
                                    </p:animScale>
                                    <p:animScale>
                                      <p:cBhvr>
                                        <p:cTn id="21" dur="166" decel="50000">
                                          <p:stCondLst>
                                            <p:cond delay="1834"/>
                                          </p:stCondLst>
                                        </p:cTn>
                                        <p:tgtEl>
                                          <p:spTgt spid="10"/>
                                        </p:tgtEl>
                                      </p:cBhvr>
                                      <p:to x="100000" y="100000"/>
                                    </p:animScale>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180" accel="50000">
                                          <p:stCondLst>
                                            <p:cond delay="1820"/>
                                          </p:stCondLst>
                                        </p:cTn>
                                        <p:tgtEl>
                                          <p:spTgt spid="12"/>
                                        </p:tgtEl>
                                      </p:cBhvr>
                                    </p:animEffect>
                                    <p:anim calcmode="lin" valueType="num">
                                      <p:cBhvr>
                                        <p:cTn id="27"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34" dur="26">
                                          <p:stCondLst>
                                            <p:cond delay="620"/>
                                          </p:stCondLst>
                                        </p:cTn>
                                        <p:tgtEl>
                                          <p:spTgt spid="12"/>
                                        </p:tgtEl>
                                      </p:cBhvr>
                                      <p:to x="100000" y="60000"/>
                                    </p:animScale>
                                    <p:animScale>
                                      <p:cBhvr>
                                        <p:cTn id="35" dur="166" decel="50000">
                                          <p:stCondLst>
                                            <p:cond delay="64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set>
                                      <p:cBhvr>
                                        <p:cTn id="42" dur="1" fill="hold">
                                          <p:stCondLst>
                                            <p:cond delay="1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6" presetClass="exit" presetSubtype="0" fill="hold" nodeType="clickEffect">
                                  <p:stCondLst>
                                    <p:cond delay="0"/>
                                  </p:stCondLst>
                                  <p:childTnLst>
                                    <p:animEffect transition="out" filter="wipe(down)">
                                      <p:cBhvr>
                                        <p:cTn id="46" dur="180" accel="50000">
                                          <p:stCondLst>
                                            <p:cond delay="1820"/>
                                          </p:stCondLst>
                                        </p:cTn>
                                        <p:tgtEl>
                                          <p:spTgt spid="16"/>
                                        </p:tgtEl>
                                      </p:cBhvr>
                                    </p:animEffect>
                                    <p:anim calcmode="lin" valueType="num">
                                      <p:cBhvr>
                                        <p:cTn id="47"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48"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49"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0"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1"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2"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3"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54" dur="26">
                                          <p:stCondLst>
                                            <p:cond delay="620"/>
                                          </p:stCondLst>
                                        </p:cTn>
                                        <p:tgtEl>
                                          <p:spTgt spid="16"/>
                                        </p:tgtEl>
                                      </p:cBhvr>
                                      <p:to x="100000" y="60000"/>
                                    </p:animScale>
                                    <p:animScale>
                                      <p:cBhvr>
                                        <p:cTn id="55" dur="166" decel="50000">
                                          <p:stCondLst>
                                            <p:cond delay="64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set>
                                      <p:cBhvr>
                                        <p:cTn id="6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croll: Horizontal 4">
            <a:extLst>
              <a:ext uri="{FF2B5EF4-FFF2-40B4-BE49-F238E27FC236}">
                <a16:creationId xmlns:a16="http://schemas.microsoft.com/office/drawing/2014/main" id="{E28B0F9D-D4D5-4729-9E55-7846DE7064D6}"/>
              </a:ext>
            </a:extLst>
          </p:cNvPr>
          <p:cNvSpPr/>
          <p:nvPr/>
        </p:nvSpPr>
        <p:spPr>
          <a:xfrm>
            <a:off x="581890" y="631767"/>
            <a:ext cx="10374285" cy="572458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a:t>San Antonio Council on Alcohol and Drug Awareness - www.sacada.org</a:t>
            </a:r>
            <a:endParaRPr lang="en-US" dirty="0"/>
          </a:p>
        </p:txBody>
      </p:sp>
      <p:sp>
        <p:nvSpPr>
          <p:cNvPr id="4" name="TextBox 3">
            <a:extLst>
              <a:ext uri="{FF2B5EF4-FFF2-40B4-BE49-F238E27FC236}">
                <a16:creationId xmlns:a16="http://schemas.microsoft.com/office/drawing/2014/main" id="{9FFD38AA-D6F0-4FD9-9A19-59374ECF8594}"/>
              </a:ext>
            </a:extLst>
          </p:cNvPr>
          <p:cNvSpPr txBox="1"/>
          <p:nvPr/>
        </p:nvSpPr>
        <p:spPr>
          <a:xfrm>
            <a:off x="1496291" y="1612668"/>
            <a:ext cx="10041774" cy="3785652"/>
          </a:xfrm>
          <a:prstGeom prst="rect">
            <a:avLst/>
          </a:prstGeom>
          <a:noFill/>
        </p:spPr>
        <p:txBody>
          <a:bodyPr wrap="square" lIns="91440" tIns="45720" rIns="91440" bIns="45720" anchor="t">
            <a:spAutoFit/>
          </a:bodyPr>
          <a:lstStyle/>
          <a:p>
            <a:pPr marL="0" marR="0">
              <a:spcBef>
                <a:spcPts val="600"/>
              </a:spcBef>
              <a:spcAft>
                <a:spcPts val="1200"/>
              </a:spcAft>
            </a:pPr>
            <a:r>
              <a:rPr lang="en-US" sz="3600" dirty="0">
                <a:solidFill>
                  <a:schemeClr val="bg1"/>
                </a:solidFill>
                <a:latin typeface="Arial Rounded MT Bold"/>
                <a:ea typeface="Times New Roman" panose="02020603050405020304" pitchFamily="18" charset="0"/>
              </a:rPr>
              <a:t>Help's</a:t>
            </a:r>
            <a:r>
              <a:rPr lang="en-US" sz="3600" dirty="0">
                <a:solidFill>
                  <a:schemeClr val="bg1"/>
                </a:solidFill>
                <a:effectLst/>
                <a:latin typeface="Arial Rounded MT Bold"/>
                <a:ea typeface="Times New Roman" panose="02020603050405020304" pitchFamily="18" charset="0"/>
              </a:rPr>
              <a:t> on the way. </a:t>
            </a:r>
            <a:r>
              <a:rPr lang="en-US" sz="3600" dirty="0">
                <a:solidFill>
                  <a:schemeClr val="bg1"/>
                </a:solidFill>
                <a:latin typeface="Arial Rounded MT Bold"/>
                <a:ea typeface="Times New Roman" panose="02020603050405020304" pitchFamily="18" charset="0"/>
              </a:rPr>
              <a:t>Help's</a:t>
            </a:r>
            <a:r>
              <a:rPr lang="en-US" sz="3600" dirty="0">
                <a:solidFill>
                  <a:schemeClr val="bg1"/>
                </a:solidFill>
                <a:effectLst/>
                <a:latin typeface="Arial Rounded MT Bold"/>
                <a:ea typeface="Times New Roman" panose="02020603050405020304" pitchFamily="18" charset="0"/>
              </a:rPr>
              <a:t> on the way.</a:t>
            </a:r>
          </a:p>
          <a:p>
            <a:pPr marL="0" marR="0">
              <a:spcBef>
                <a:spcPts val="600"/>
              </a:spcBef>
              <a:spcAft>
                <a:spcPts val="1200"/>
              </a:spcAft>
            </a:pPr>
            <a:r>
              <a:rPr lang="en-US" sz="3600" dirty="0">
                <a:solidFill>
                  <a:schemeClr val="bg1"/>
                </a:solidFill>
                <a:effectLst/>
                <a:latin typeface="Arial Rounded MT Bold" panose="020F0704030504030204" pitchFamily="34" charset="0"/>
                <a:ea typeface="Times New Roman" panose="02020603050405020304" pitchFamily="18" charset="0"/>
              </a:rPr>
              <a:t>If I need help, I know what to do.</a:t>
            </a:r>
          </a:p>
          <a:p>
            <a:pPr marL="0" marR="0">
              <a:spcBef>
                <a:spcPts val="600"/>
              </a:spcBef>
              <a:spcAft>
                <a:spcPts val="1200"/>
              </a:spcAft>
            </a:pPr>
            <a:r>
              <a:rPr lang="en-US" sz="3600" dirty="0">
                <a:solidFill>
                  <a:schemeClr val="bg1"/>
                </a:solidFill>
                <a:effectLst/>
                <a:latin typeface="Arial Rounded MT Bold" panose="020F0704030504030204" pitchFamily="34" charset="0"/>
                <a:ea typeface="Times New Roman" panose="02020603050405020304" pitchFamily="18" charset="0"/>
              </a:rPr>
              <a:t>I can call police and firefighters, too</a:t>
            </a:r>
          </a:p>
          <a:p>
            <a:pPr marL="0" marR="0">
              <a:spcBef>
                <a:spcPts val="600"/>
              </a:spcBef>
              <a:spcAft>
                <a:spcPts val="1200"/>
              </a:spcAft>
            </a:pPr>
            <a:r>
              <a:rPr lang="en-US" sz="3600" dirty="0">
                <a:solidFill>
                  <a:schemeClr val="bg1"/>
                </a:solidFill>
                <a:effectLst/>
                <a:latin typeface="Arial Rounded MT Bold" panose="020F0704030504030204" pitchFamily="34" charset="0"/>
                <a:ea typeface="Times New Roman" panose="02020603050405020304" pitchFamily="18" charset="0"/>
              </a:rPr>
              <a:t>It makes me feel safe to know what to do.</a:t>
            </a:r>
          </a:p>
          <a:p>
            <a:pPr marL="0" marR="0">
              <a:spcBef>
                <a:spcPts val="600"/>
              </a:spcBef>
              <a:spcAft>
                <a:spcPts val="1200"/>
              </a:spcAft>
            </a:pPr>
            <a:r>
              <a:rPr lang="en-US" sz="3600" dirty="0">
                <a:solidFill>
                  <a:schemeClr val="bg1"/>
                </a:solidFill>
                <a:effectLst/>
                <a:latin typeface="Arial Rounded MT Bold" panose="020F0704030504030204" pitchFamily="34" charset="0"/>
                <a:ea typeface="Times New Roman" panose="02020603050405020304" pitchFamily="18" charset="0"/>
              </a:rPr>
              <a:t>Dial 9-1-1, Dial 9-1-1</a:t>
            </a:r>
            <a:endParaRPr lang="en-US" sz="1800" dirty="0">
              <a:solidFill>
                <a:schemeClr val="bg1"/>
              </a:solidFill>
              <a:effectLst/>
              <a:latin typeface="Arial Rounded MT Bold" panose="020F07040305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71F3446C-7377-4F5C-8100-26A6CA76C6E6}"/>
              </a:ext>
            </a:extLst>
          </p:cNvPr>
          <p:cNvSpPr txBox="1"/>
          <p:nvPr/>
        </p:nvSpPr>
        <p:spPr>
          <a:xfrm>
            <a:off x="282634" y="136525"/>
            <a:ext cx="11909366" cy="1261884"/>
          </a:xfrm>
          <a:prstGeom prst="rect">
            <a:avLst/>
          </a:prstGeom>
          <a:noFill/>
        </p:spPr>
        <p:txBody>
          <a:bodyPr wrap="square" rtlCol="0">
            <a:spAutoFit/>
          </a:bodyPr>
          <a:lstStyle/>
          <a:p>
            <a:r>
              <a:rPr lang="en-US" sz="4000" dirty="0">
                <a:solidFill>
                  <a:schemeClr val="accent5">
                    <a:lumMod val="50000"/>
                  </a:schemeClr>
                </a:solidFill>
                <a:latin typeface="Arial Rounded MT Bold" panose="020F0704030504030204" pitchFamily="34" charset="0"/>
              </a:rPr>
              <a:t>9-1-1  SONG    </a:t>
            </a:r>
            <a:r>
              <a:rPr lang="en-US" sz="4000" b="1" i="1" dirty="0">
                <a:solidFill>
                  <a:schemeClr val="accent5">
                    <a:lumMod val="50000"/>
                  </a:schemeClr>
                </a:solidFill>
                <a:effectLst/>
                <a:latin typeface="Arial Rounded MT Bold" panose="020F0704030504030204" pitchFamily="34" charset="0"/>
                <a:ea typeface="Times New Roman" panose="02020603050405020304" pitchFamily="18" charset="0"/>
              </a:rPr>
              <a:t>sung to “Three Blind Mice”</a:t>
            </a:r>
            <a:endParaRPr lang="en-US" sz="4000" dirty="0">
              <a:solidFill>
                <a:schemeClr val="accent5">
                  <a:lumMod val="50000"/>
                </a:schemeClr>
              </a:solidFill>
              <a:effectLst/>
              <a:latin typeface="Arial Rounded MT Bold" panose="020F0704030504030204" pitchFamily="34" charset="0"/>
              <a:ea typeface="Times New Roman" panose="02020603050405020304" pitchFamily="18" charset="0"/>
            </a:endParaRPr>
          </a:p>
          <a:p>
            <a:endParaRPr lang="en-US" sz="3600" dirty="0"/>
          </a:p>
        </p:txBody>
      </p:sp>
    </p:spTree>
    <p:extLst>
      <p:ext uri="{BB962C8B-B14F-4D97-AF65-F5344CB8AC3E}">
        <p14:creationId xmlns:p14="http://schemas.microsoft.com/office/powerpoint/2010/main" val="305306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628" y="0"/>
            <a:ext cx="12192000" cy="6858000"/>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2961101" y="6330107"/>
            <a:ext cx="5644243" cy="30914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Rounded MT Bold"/>
                <a:ea typeface="+mn-ea"/>
                <a:cs typeface="+mn-cs"/>
              </a:rPr>
              <a:t>San Antonio Council on Alcohol and Drug Awareness - www.sacada.org</a:t>
            </a:r>
          </a:p>
        </p:txBody>
      </p:sp>
      <p:sp>
        <p:nvSpPr>
          <p:cNvPr id="7" name="TextBox 6">
            <a:extLst>
              <a:ext uri="{FF2B5EF4-FFF2-40B4-BE49-F238E27FC236}">
                <a16:creationId xmlns:a16="http://schemas.microsoft.com/office/drawing/2014/main" id="{1E6DC1A1-A877-49EC-9CA0-774ACCEECAC5}"/>
              </a:ext>
            </a:extLst>
          </p:cNvPr>
          <p:cNvSpPr txBox="1"/>
          <p:nvPr/>
        </p:nvSpPr>
        <p:spPr>
          <a:xfrm>
            <a:off x="2991507" y="3274762"/>
            <a:ext cx="62037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all" spc="0" normalizeH="0" baseline="0" noProof="0" dirty="0">
                <a:ln>
                  <a:noFill/>
                </a:ln>
                <a:solidFill>
                  <a:prstClr val="white"/>
                </a:solidFill>
                <a:effectLst/>
                <a:uLnTx/>
                <a:uFillTx/>
                <a:latin typeface="Century Gothic" panose="020B0502020202020204"/>
                <a:ea typeface="+mn-ea"/>
                <a:cs typeface="+mn-cs"/>
              </a:rPr>
              <a:t>Medicines</a:t>
            </a:r>
            <a:endParaRPr kumimoji="0" lang="en-US" sz="1800" b="0" i="0" u="none" strike="noStrike" kern="1200" cap="none" spc="0" normalizeH="0" baseline="0" noProof="0" dirty="0">
              <a:ln>
                <a:noFill/>
              </a:ln>
              <a:solidFill>
                <a:prstClr val="black"/>
              </a:solidFill>
              <a:effectLst/>
              <a:uLnTx/>
              <a:uFillTx/>
              <a:latin typeface="Arial Rounded MT Bold"/>
              <a:ea typeface="+mn-ea"/>
              <a:cs typeface="+mn-cs"/>
            </a:endParaRPr>
          </a:p>
        </p:txBody>
      </p:sp>
      <p:sp>
        <p:nvSpPr>
          <p:cNvPr id="9" name="TextBox 8">
            <a:extLst>
              <a:ext uri="{FF2B5EF4-FFF2-40B4-BE49-F238E27FC236}">
                <a16:creationId xmlns:a16="http://schemas.microsoft.com/office/drawing/2014/main" id="{D035AC25-C700-4379-9D15-BF68EE04DC5F}"/>
              </a:ext>
            </a:extLst>
          </p:cNvPr>
          <p:cNvSpPr txBox="1"/>
          <p:nvPr/>
        </p:nvSpPr>
        <p:spPr>
          <a:xfrm>
            <a:off x="1978719" y="800101"/>
            <a:ext cx="757457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Medicine</a:t>
            </a:r>
            <a:endPar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E57FFB5B-44B9-448E-886F-B9091A5674F4}"/>
              </a:ext>
            </a:extLst>
          </p:cNvPr>
          <p:cNvPicPr>
            <a:picLocks noChangeAspect="1"/>
          </p:cNvPicPr>
          <p:nvPr/>
        </p:nvPicPr>
        <p:blipFill>
          <a:blip r:embed="rId6"/>
          <a:stretch>
            <a:fillRect/>
          </a:stretch>
        </p:blipFill>
        <p:spPr>
          <a:xfrm>
            <a:off x="1068823" y="1588080"/>
            <a:ext cx="1798476" cy="2182557"/>
          </a:xfrm>
          <a:prstGeom prst="rect">
            <a:avLst/>
          </a:prstGeom>
        </p:spPr>
      </p:pic>
      <p:pic>
        <p:nvPicPr>
          <p:cNvPr id="13" name="Picture 12">
            <a:extLst>
              <a:ext uri="{FF2B5EF4-FFF2-40B4-BE49-F238E27FC236}">
                <a16:creationId xmlns:a16="http://schemas.microsoft.com/office/drawing/2014/main" id="{F92E6DB8-FF5A-40C5-BB9A-A7BE634D98C1}"/>
              </a:ext>
            </a:extLst>
          </p:cNvPr>
          <p:cNvPicPr>
            <a:picLocks noChangeAspect="1"/>
          </p:cNvPicPr>
          <p:nvPr/>
        </p:nvPicPr>
        <p:blipFill>
          <a:blip r:embed="rId7"/>
          <a:stretch>
            <a:fillRect/>
          </a:stretch>
        </p:blipFill>
        <p:spPr>
          <a:xfrm>
            <a:off x="8526303" y="1670405"/>
            <a:ext cx="2596874" cy="1812912"/>
          </a:xfrm>
          <a:prstGeom prst="rect">
            <a:avLst/>
          </a:prstGeom>
        </p:spPr>
      </p:pic>
      <p:sp>
        <p:nvSpPr>
          <p:cNvPr id="18" name="TextBox 17">
            <a:extLst>
              <a:ext uri="{FF2B5EF4-FFF2-40B4-BE49-F238E27FC236}">
                <a16:creationId xmlns:a16="http://schemas.microsoft.com/office/drawing/2014/main" id="{3E6CB90D-89C8-4511-A51E-E013F3925E12}"/>
              </a:ext>
            </a:extLst>
          </p:cNvPr>
          <p:cNvSpPr txBox="1"/>
          <p:nvPr/>
        </p:nvSpPr>
        <p:spPr>
          <a:xfrm>
            <a:off x="389989" y="3306122"/>
            <a:ext cx="3085797" cy="107721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7CCA62">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DAA600"/>
                </a:solidFill>
                <a:effectLst/>
                <a:uLnTx/>
                <a:uFillTx/>
                <a:latin typeface="Arial" panose="020B0604020202020204" pitchFamily="34" charset="0"/>
                <a:ea typeface="+mn-ea"/>
                <a:cs typeface="Arial" panose="020B0604020202020204" pitchFamily="34" charset="0"/>
              </a:rPr>
              <a:t>Antibiotics</a:t>
            </a:r>
          </a:p>
        </p:txBody>
      </p:sp>
      <p:sp>
        <p:nvSpPr>
          <p:cNvPr id="19" name="TextBox 18" descr="ller">
            <a:extLst>
              <a:ext uri="{FF2B5EF4-FFF2-40B4-BE49-F238E27FC236}">
                <a16:creationId xmlns:a16="http://schemas.microsoft.com/office/drawing/2014/main" id="{B0F3930E-6A77-4459-856F-DCCC31624969}"/>
              </a:ext>
            </a:extLst>
          </p:cNvPr>
          <p:cNvSpPr txBox="1"/>
          <p:nvPr/>
        </p:nvSpPr>
        <p:spPr>
          <a:xfrm>
            <a:off x="7818569" y="3592691"/>
            <a:ext cx="3818340"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600"/>
                </a:solidFill>
                <a:effectLst/>
                <a:uLnTx/>
                <a:uFillTx/>
                <a:latin typeface="Arial" panose="020B0604020202020204" pitchFamily="34" charset="0"/>
                <a:ea typeface="+mn-ea"/>
                <a:cs typeface="Arial" panose="020B0604020202020204" pitchFamily="34" charset="0"/>
              </a:rPr>
              <a:t>Over the Counter Allergy Medicine</a:t>
            </a:r>
          </a:p>
        </p:txBody>
      </p:sp>
      <p:sp>
        <p:nvSpPr>
          <p:cNvPr id="20" name="TextBox 19">
            <a:extLst>
              <a:ext uri="{FF2B5EF4-FFF2-40B4-BE49-F238E27FC236}">
                <a16:creationId xmlns:a16="http://schemas.microsoft.com/office/drawing/2014/main" id="{39B4CFDB-655F-4430-832D-518A8D6BFFBE}"/>
              </a:ext>
            </a:extLst>
          </p:cNvPr>
          <p:cNvSpPr txBox="1"/>
          <p:nvPr/>
        </p:nvSpPr>
        <p:spPr>
          <a:xfrm>
            <a:off x="3452012" y="5034141"/>
            <a:ext cx="4627984"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600"/>
                </a:solidFill>
                <a:effectLst/>
                <a:uLnTx/>
                <a:uFillTx/>
                <a:latin typeface="Arial Rounded MT Bold"/>
                <a:ea typeface="+mn-ea"/>
                <a:cs typeface="+mn-cs"/>
              </a:rPr>
              <a:t>Over the Counter </a:t>
            </a:r>
            <a:endParaRPr kumimoji="0" lang="en-US" sz="1800" b="0" i="0" u="none" strike="noStrike" kern="1200" cap="none" spc="0" normalizeH="0" baseline="0" noProof="0" dirty="0">
              <a:ln>
                <a:noFill/>
              </a:ln>
              <a:solidFill>
                <a:srgbClr val="DAA600"/>
              </a:solidFill>
              <a:effectLst/>
              <a:uLnTx/>
              <a:uFillTx/>
              <a:latin typeface="Arial Rounded MT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AA600"/>
                </a:solidFill>
                <a:effectLst/>
                <a:uLnTx/>
                <a:uFillTx/>
                <a:latin typeface="Arial Rounded MT Bold"/>
                <a:ea typeface="+mn-ea"/>
                <a:cs typeface="+mn-cs"/>
              </a:rPr>
              <a:t>Pain Relievers</a:t>
            </a:r>
            <a:endParaRPr kumimoji="0" lang="en-US" sz="1800" b="0" i="0" u="none" strike="noStrike" kern="1200" cap="none" spc="0" normalizeH="0" baseline="0" noProof="0" dirty="0">
              <a:ln>
                <a:noFill/>
              </a:ln>
              <a:solidFill>
                <a:srgbClr val="DAA600"/>
              </a:solidFill>
              <a:effectLst/>
              <a:uLnTx/>
              <a:uFillTx/>
              <a:latin typeface="Arial Rounded MT Bold"/>
              <a:ea typeface="+mn-ea"/>
              <a:cs typeface="+mn-cs"/>
            </a:endParaRPr>
          </a:p>
        </p:txBody>
      </p:sp>
      <p:pic>
        <p:nvPicPr>
          <p:cNvPr id="3" name="Picture 2" descr="A picture containing bottle, table, building, sitting&#10;&#10;Description automatically generated">
            <a:extLst>
              <a:ext uri="{FF2B5EF4-FFF2-40B4-BE49-F238E27FC236}">
                <a16:creationId xmlns:a16="http://schemas.microsoft.com/office/drawing/2014/main" id="{278F8B3B-FC05-48A7-8F60-4731E86191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7237" y="2958812"/>
            <a:ext cx="2428385" cy="1856581"/>
          </a:xfrm>
          <a:prstGeom prst="rect">
            <a:avLst/>
          </a:prstGeom>
        </p:spPr>
      </p:pic>
    </p:spTree>
    <p:custDataLst>
      <p:tags r:id="rId1"/>
    </p:custDataLst>
    <p:extLst>
      <p:ext uri="{BB962C8B-B14F-4D97-AF65-F5344CB8AC3E}">
        <p14:creationId xmlns:p14="http://schemas.microsoft.com/office/powerpoint/2010/main" val="36135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8"/>
                                        </p:tgtEl>
                                        <p:attrNameLst>
                                          <p:attrName>style.color</p:attrName>
                                        </p:attrNameLst>
                                      </p:cBhvr>
                                      <p:to>
                                        <p:clrVal>
                                          <a:schemeClr val="accent2"/>
                                        </p:clrVal>
                                      </p:to>
                                    </p:set>
                                    <p:set>
                                      <p:cBhvr>
                                        <p:cTn id="7" dur="500" fill="hold"/>
                                        <p:tgtEl>
                                          <p:spTgt spid="18"/>
                                        </p:tgtEl>
                                        <p:attrNameLst>
                                          <p:attrName>fillcolor</p:attrName>
                                        </p:attrNameLst>
                                      </p:cBhvr>
                                      <p:to>
                                        <p:clrVal>
                                          <a:schemeClr val="accent2"/>
                                        </p:clrVal>
                                      </p:to>
                                    </p:set>
                                    <p:set>
                                      <p:cBhvr>
                                        <p:cTn id="8" dur="500" fill="hold"/>
                                        <p:tgtEl>
                                          <p:spTgt spid="18"/>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9"/>
                                        </p:tgtEl>
                                        <p:attrNameLst>
                                          <p:attrName>style.color</p:attrName>
                                        </p:attrNameLst>
                                      </p:cBhvr>
                                      <p:to>
                                        <p:clrVal>
                                          <a:schemeClr val="accent2"/>
                                        </p:clrVal>
                                      </p:to>
                                    </p:set>
                                    <p:set>
                                      <p:cBhvr>
                                        <p:cTn id="13" dur="500" fill="hold"/>
                                        <p:tgtEl>
                                          <p:spTgt spid="19"/>
                                        </p:tgtEl>
                                        <p:attrNameLst>
                                          <p:attrName>fillcolor</p:attrName>
                                        </p:attrNameLst>
                                      </p:cBhvr>
                                      <p:to>
                                        <p:clrVal>
                                          <a:schemeClr val="accent2"/>
                                        </p:clrVal>
                                      </p:to>
                                    </p:set>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20"/>
                                        </p:tgtEl>
                                        <p:attrNameLst>
                                          <p:attrName>style.color</p:attrName>
                                        </p:attrNameLst>
                                      </p:cBhvr>
                                      <p:to>
                                        <p:clrVal>
                                          <a:schemeClr val="accent2"/>
                                        </p:clrVal>
                                      </p:to>
                                    </p:set>
                                    <p:set>
                                      <p:cBhvr>
                                        <p:cTn id="19" dur="500" fill="hold"/>
                                        <p:tgtEl>
                                          <p:spTgt spid="20"/>
                                        </p:tgtEl>
                                        <p:attrNameLst>
                                          <p:attrName>fillcolor</p:attrName>
                                        </p:attrNameLst>
                                      </p:cBhvr>
                                      <p:to>
                                        <p:clrVal>
                                          <a:schemeClr val="accent2"/>
                                        </p:clrVal>
                                      </p:to>
                                    </p:set>
                                    <p:set>
                                      <p:cBhvr>
                                        <p:cTn id="2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dirty="0"/>
              <a:t>San Antonio Council on Alcohol and Drug Awareness - www.sacada.org</a:t>
            </a:r>
          </a:p>
        </p:txBody>
      </p:sp>
      <p:pic>
        <p:nvPicPr>
          <p:cNvPr id="7" name="Picture 6" descr="Shape&#10;&#10;Description automatically generated">
            <a:extLst>
              <a:ext uri="{FF2B5EF4-FFF2-40B4-BE49-F238E27FC236}">
                <a16:creationId xmlns:a16="http://schemas.microsoft.com/office/drawing/2014/main" id="{3ED5F159-3DFF-2AF2-FDBB-59B03A3B15D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90706" y="1675510"/>
            <a:ext cx="1147082" cy="1575391"/>
          </a:xfrm>
          <a:prstGeom prst="rect">
            <a:avLst/>
          </a:prstGeom>
        </p:spPr>
      </p:pic>
      <p:pic>
        <p:nvPicPr>
          <p:cNvPr id="9" name="Picture 8" descr="Icon&#10;&#10;Description automatically generated">
            <a:extLst>
              <a:ext uri="{FF2B5EF4-FFF2-40B4-BE49-F238E27FC236}">
                <a16:creationId xmlns:a16="http://schemas.microsoft.com/office/drawing/2014/main" id="{DA9D6597-7922-2916-A51C-F76521F5130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7129" y="4495906"/>
            <a:ext cx="1588449" cy="1474279"/>
          </a:xfrm>
          <a:prstGeom prst="rect">
            <a:avLst/>
          </a:prstGeom>
        </p:spPr>
      </p:pic>
      <p:pic>
        <p:nvPicPr>
          <p:cNvPr id="11" name="Picture 10" descr="Icon&#10;&#10;Description automatically generated">
            <a:extLst>
              <a:ext uri="{FF2B5EF4-FFF2-40B4-BE49-F238E27FC236}">
                <a16:creationId xmlns:a16="http://schemas.microsoft.com/office/drawing/2014/main" id="{09F6A003-86D1-D72C-B46C-FFAED6D4EA1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724680" y="2003250"/>
            <a:ext cx="1282360" cy="1325865"/>
          </a:xfrm>
          <a:prstGeom prst="rect">
            <a:avLst/>
          </a:prstGeom>
        </p:spPr>
      </p:pic>
      <p:pic>
        <p:nvPicPr>
          <p:cNvPr id="15" name="Picture 14" descr="A coin with a person's face on it&#10;&#10;Description automatically generated with medium confidence">
            <a:extLst>
              <a:ext uri="{FF2B5EF4-FFF2-40B4-BE49-F238E27FC236}">
                <a16:creationId xmlns:a16="http://schemas.microsoft.com/office/drawing/2014/main" id="{6977F962-3BF8-6DFC-AC98-9116DD7F85A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266022" y="4717961"/>
            <a:ext cx="1358850" cy="1358850"/>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CBFFE3C5-F10F-5315-8935-728D542B5BF4}"/>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916276" y="1893771"/>
            <a:ext cx="1474279" cy="1474279"/>
          </a:xfrm>
          <a:prstGeom prst="rect">
            <a:avLst/>
          </a:prstGeom>
        </p:spPr>
      </p:pic>
      <p:pic>
        <p:nvPicPr>
          <p:cNvPr id="20" name="Picture 19" descr="A picture containing match, pencil&#10;&#10;Description automatically generated">
            <a:extLst>
              <a:ext uri="{FF2B5EF4-FFF2-40B4-BE49-F238E27FC236}">
                <a16:creationId xmlns:a16="http://schemas.microsoft.com/office/drawing/2014/main" id="{2AEC84A9-B221-D36C-B77B-77B20B68C1EC}"/>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2724680" y="3429000"/>
            <a:ext cx="2362992" cy="2362992"/>
          </a:xfrm>
          <a:prstGeom prst="rect">
            <a:avLst/>
          </a:prstGeom>
        </p:spPr>
      </p:pic>
      <p:pic>
        <p:nvPicPr>
          <p:cNvPr id="22" name="Picture 21" descr="Diagram&#10;&#10;Description automatically generated with medium confidence">
            <a:extLst>
              <a:ext uri="{FF2B5EF4-FFF2-40B4-BE49-F238E27FC236}">
                <a16:creationId xmlns:a16="http://schemas.microsoft.com/office/drawing/2014/main" id="{696F0439-C7E0-75E6-2C64-9B048B927FE8}"/>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5055803" y="4065388"/>
            <a:ext cx="3097597" cy="1429412"/>
          </a:xfrm>
          <a:prstGeom prst="rect">
            <a:avLst/>
          </a:prstGeom>
        </p:spPr>
      </p:pic>
      <p:pic>
        <p:nvPicPr>
          <p:cNvPr id="24" name="Picture 23" descr="Circle&#10;&#10;Description automatically generated">
            <a:extLst>
              <a:ext uri="{FF2B5EF4-FFF2-40B4-BE49-F238E27FC236}">
                <a16:creationId xmlns:a16="http://schemas.microsoft.com/office/drawing/2014/main" id="{F0C75741-5E1C-E904-A2C8-9188D2F2DD86}"/>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10084013" y="1559573"/>
            <a:ext cx="1722868" cy="1495306"/>
          </a:xfrm>
          <a:prstGeom prst="rect">
            <a:avLst/>
          </a:prstGeom>
        </p:spPr>
      </p:pic>
      <p:pic>
        <p:nvPicPr>
          <p:cNvPr id="26" name="Picture 25" descr="A pile of white cubes&#10;&#10;Description automatically generated with low confidence">
            <a:extLst>
              <a:ext uri="{FF2B5EF4-FFF2-40B4-BE49-F238E27FC236}">
                <a16:creationId xmlns:a16="http://schemas.microsoft.com/office/drawing/2014/main" id="{0FBFD7EF-2FEB-61A7-012B-812ACBCDE4D3}"/>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5278574" y="1866223"/>
            <a:ext cx="2103308" cy="1384678"/>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DF2C01B1-8051-4267-46DE-9967E9FDEEEC}"/>
              </a:ext>
            </a:extLst>
          </p:cNvPr>
          <p:cNvPicPr>
            <a:picLocks noChangeAspect="1"/>
          </p:cNvPicPr>
          <p:nvPr/>
        </p:nvPicPr>
        <p:blipFill>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8722502" y="3788644"/>
            <a:ext cx="1108265" cy="1684774"/>
          </a:xfrm>
          <a:prstGeom prst="rect">
            <a:avLst/>
          </a:prstGeom>
        </p:spPr>
      </p:pic>
      <p:sp>
        <p:nvSpPr>
          <p:cNvPr id="3" name="TextBox 2">
            <a:extLst>
              <a:ext uri="{FF2B5EF4-FFF2-40B4-BE49-F238E27FC236}">
                <a16:creationId xmlns:a16="http://schemas.microsoft.com/office/drawing/2014/main" id="{4D1EBE72-8DBC-9011-DFF6-F646756D02AF}"/>
              </a:ext>
            </a:extLst>
          </p:cNvPr>
          <p:cNvSpPr txBox="1"/>
          <p:nvPr/>
        </p:nvSpPr>
        <p:spPr>
          <a:xfrm>
            <a:off x="254000" y="136525"/>
            <a:ext cx="11733876" cy="1477328"/>
          </a:xfrm>
          <a:prstGeom prst="rect">
            <a:avLst/>
          </a:prstGeom>
          <a:noFill/>
        </p:spPr>
        <p:txBody>
          <a:bodyPr wrap="square" lIns="91440" tIns="45720" rIns="91440" bIns="45720" rtlCol="0" anchor="t">
            <a:spAutoFit/>
          </a:bodyPr>
          <a:lstStyle/>
          <a:p>
            <a:pPr algn="ctr"/>
            <a:r>
              <a:rPr lang="en-US" sz="6600" dirty="0">
                <a:solidFill>
                  <a:schemeClr val="accent5"/>
                </a:solidFill>
                <a:latin typeface="Arial Black"/>
              </a:rPr>
              <a:t>SAFE OR NOT SAFE?</a:t>
            </a:r>
          </a:p>
          <a:p>
            <a:pPr algn="ctr"/>
            <a:r>
              <a:rPr lang="en-US" sz="2400" dirty="0">
                <a:solidFill>
                  <a:schemeClr val="accent5"/>
                </a:solidFill>
                <a:latin typeface="Arial Rounded MT Bold"/>
              </a:rPr>
              <a:t>(To Put in Your Mouth) </a:t>
            </a:r>
          </a:p>
        </p:txBody>
      </p:sp>
    </p:spTree>
    <p:custDataLst>
      <p:tags r:id="rId1"/>
    </p:custDataLst>
    <p:extLst>
      <p:ext uri="{BB962C8B-B14F-4D97-AF65-F5344CB8AC3E}">
        <p14:creationId xmlns:p14="http://schemas.microsoft.com/office/powerpoint/2010/main" val="4235015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11"/>
                                        </p:tgtEl>
                                        <p:attrNameLst>
                                          <p:attrName>ppt_w</p:attrName>
                                        </p:attrNameLst>
                                      </p:cBhvr>
                                      <p:tavLst>
                                        <p:tav tm="0">
                                          <p:val>
                                            <p:strVal val="ppt_w"/>
                                          </p:val>
                                        </p:tav>
                                        <p:tav tm="100000">
                                          <p:val>
                                            <p:fltVal val="0"/>
                                          </p:val>
                                        </p:tav>
                                      </p:tavLst>
                                    </p:anim>
                                    <p:anim calcmode="lin" valueType="num">
                                      <p:cBhvr>
                                        <p:cTn id="11" dur="1000"/>
                                        <p:tgtEl>
                                          <p:spTgt spid="11"/>
                                        </p:tgtEl>
                                        <p:attrNameLst>
                                          <p:attrName>ppt_h</p:attrName>
                                        </p:attrNameLst>
                                      </p:cBhvr>
                                      <p:tavLst>
                                        <p:tav tm="0">
                                          <p:val>
                                            <p:strVal val="ppt_h"/>
                                          </p:val>
                                        </p:tav>
                                        <p:tav tm="100000">
                                          <p:val>
                                            <p:fltVal val="0"/>
                                          </p:val>
                                        </p:tav>
                                      </p:tavLst>
                                    </p:anim>
                                    <p:anim calcmode="lin" valueType="num">
                                      <p:cBhvr>
                                        <p:cTn id="12" dur="1000"/>
                                        <p:tgtEl>
                                          <p:spTgt spid="11"/>
                                        </p:tgtEl>
                                        <p:attrNameLst>
                                          <p:attrName>style.rotation</p:attrName>
                                        </p:attrNameLst>
                                      </p:cBhvr>
                                      <p:tavLst>
                                        <p:tav tm="0">
                                          <p:val>
                                            <p:fltVal val="0"/>
                                          </p:val>
                                        </p:tav>
                                        <p:tav tm="100000">
                                          <p:val>
                                            <p:fltVal val="90"/>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2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8"/>
                                        </p:tgtEl>
                                        <p:attrNameLst>
                                          <p:attrName>ppt_w</p:attrName>
                                        </p:attrNameLst>
                                      </p:cBhvr>
                                      <p:tavLst>
                                        <p:tav tm="0">
                                          <p:val>
                                            <p:strVal val="ppt_w"/>
                                          </p:val>
                                        </p:tav>
                                        <p:tav tm="100000">
                                          <p:val>
                                            <p:fltVal val="0"/>
                                          </p:val>
                                        </p:tav>
                                      </p:tavLst>
                                    </p:anim>
                                    <p:anim calcmode="lin" valueType="num">
                                      <p:cBhvr>
                                        <p:cTn id="23" dur="1000"/>
                                        <p:tgtEl>
                                          <p:spTgt spid="18"/>
                                        </p:tgtEl>
                                        <p:attrNameLst>
                                          <p:attrName>ppt_h</p:attrName>
                                        </p:attrNameLst>
                                      </p:cBhvr>
                                      <p:tavLst>
                                        <p:tav tm="0">
                                          <p:val>
                                            <p:strVal val="ppt_h"/>
                                          </p:val>
                                        </p:tav>
                                        <p:tav tm="100000">
                                          <p:val>
                                            <p:fltVal val="0"/>
                                          </p:val>
                                        </p:tav>
                                      </p:tavLst>
                                    </p:anim>
                                    <p:anim calcmode="lin" valueType="num">
                                      <p:cBhvr>
                                        <p:cTn id="24" dur="1000"/>
                                        <p:tgtEl>
                                          <p:spTgt spid="18"/>
                                        </p:tgtEl>
                                        <p:attrNameLst>
                                          <p:attrName>style.rotation</p:attrName>
                                        </p:attrNameLst>
                                      </p:cBhvr>
                                      <p:tavLst>
                                        <p:tav tm="0">
                                          <p:val>
                                            <p:fltVal val="0"/>
                                          </p:val>
                                        </p:tav>
                                        <p:tav tm="100000">
                                          <p:val>
                                            <p:fltVal val="90"/>
                                          </p:val>
                                        </p:tav>
                                      </p:tavLst>
                                    </p:anim>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9"/>
                                        </p:tgtEl>
                                        <p:attrNameLst>
                                          <p:attrName>ppt_w</p:attrName>
                                        </p:attrNameLst>
                                      </p:cBhvr>
                                      <p:tavLst>
                                        <p:tav tm="0">
                                          <p:val>
                                            <p:strVal val="ppt_w"/>
                                          </p:val>
                                        </p:tav>
                                        <p:tav tm="100000">
                                          <p:val>
                                            <p:fltVal val="0"/>
                                          </p:val>
                                        </p:tav>
                                      </p:tavLst>
                                    </p:anim>
                                    <p:anim calcmode="lin" valueType="num">
                                      <p:cBhvr>
                                        <p:cTn id="35" dur="1000"/>
                                        <p:tgtEl>
                                          <p:spTgt spid="9"/>
                                        </p:tgtEl>
                                        <p:attrNameLst>
                                          <p:attrName>ppt_h</p:attrName>
                                        </p:attrNameLst>
                                      </p:cBhvr>
                                      <p:tavLst>
                                        <p:tav tm="0">
                                          <p:val>
                                            <p:strVal val="ppt_h"/>
                                          </p:val>
                                        </p:tav>
                                        <p:tav tm="100000">
                                          <p:val>
                                            <p:fltVal val="0"/>
                                          </p:val>
                                        </p:tav>
                                      </p:tavLst>
                                    </p:anim>
                                    <p:anim calcmode="lin" valueType="num">
                                      <p:cBhvr>
                                        <p:cTn id="36" dur="1000"/>
                                        <p:tgtEl>
                                          <p:spTgt spid="9"/>
                                        </p:tgtEl>
                                        <p:attrNameLst>
                                          <p:attrName>style.rotation</p:attrName>
                                        </p:attrNameLst>
                                      </p:cBhvr>
                                      <p:tavLst>
                                        <p:tav tm="0">
                                          <p:val>
                                            <p:fltVal val="0"/>
                                          </p:val>
                                        </p:tav>
                                        <p:tav tm="100000">
                                          <p:val>
                                            <p:fltVal val="90"/>
                                          </p:val>
                                        </p:tav>
                                      </p:tavLst>
                                    </p:anim>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0"/>
                                        </p:tgtEl>
                                        <p:attrNameLst>
                                          <p:attrName>ppt_w</p:attrName>
                                        </p:attrNameLst>
                                      </p:cBhvr>
                                      <p:tavLst>
                                        <p:tav tm="0">
                                          <p:val>
                                            <p:strVal val="ppt_w"/>
                                          </p:val>
                                        </p:tav>
                                        <p:tav tm="100000">
                                          <p:val>
                                            <p:fltVal val="0"/>
                                          </p:val>
                                        </p:tav>
                                      </p:tavLst>
                                    </p:anim>
                                    <p:anim calcmode="lin" valueType="num">
                                      <p:cBhvr>
                                        <p:cTn id="43" dur="1000"/>
                                        <p:tgtEl>
                                          <p:spTgt spid="20"/>
                                        </p:tgtEl>
                                        <p:attrNameLst>
                                          <p:attrName>ppt_h</p:attrName>
                                        </p:attrNameLst>
                                      </p:cBhvr>
                                      <p:tavLst>
                                        <p:tav tm="0">
                                          <p:val>
                                            <p:strVal val="ppt_h"/>
                                          </p:val>
                                        </p:tav>
                                        <p:tav tm="100000">
                                          <p:val>
                                            <p:fltVal val="0"/>
                                          </p:val>
                                        </p:tav>
                                      </p:tavLst>
                                    </p:anim>
                                    <p:anim calcmode="lin" valueType="num">
                                      <p:cBhvr>
                                        <p:cTn id="44" dur="1000"/>
                                        <p:tgtEl>
                                          <p:spTgt spid="20"/>
                                        </p:tgtEl>
                                        <p:attrNameLst>
                                          <p:attrName>style.rotation</p:attrName>
                                        </p:attrNameLst>
                                      </p:cBhvr>
                                      <p:tavLst>
                                        <p:tav tm="0">
                                          <p:val>
                                            <p:fltVal val="0"/>
                                          </p:val>
                                        </p:tav>
                                        <p:tav tm="100000">
                                          <p:val>
                                            <p:fltVal val="90"/>
                                          </p:val>
                                        </p:tav>
                                      </p:tavLst>
                                    </p:anim>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22"/>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28"/>
                                        </p:tgtEl>
                                        <p:attrNameLst>
                                          <p:attrName>ppt_w</p:attrName>
                                        </p:attrNameLst>
                                      </p:cBhvr>
                                      <p:tavLst>
                                        <p:tav tm="0">
                                          <p:val>
                                            <p:strVal val="ppt_w"/>
                                          </p:val>
                                        </p:tav>
                                        <p:tav tm="100000">
                                          <p:val>
                                            <p:fltVal val="0"/>
                                          </p:val>
                                        </p:tav>
                                      </p:tavLst>
                                    </p:anim>
                                    <p:anim calcmode="lin" valueType="num">
                                      <p:cBhvr>
                                        <p:cTn id="55" dur="1000"/>
                                        <p:tgtEl>
                                          <p:spTgt spid="28"/>
                                        </p:tgtEl>
                                        <p:attrNameLst>
                                          <p:attrName>ppt_h</p:attrName>
                                        </p:attrNameLst>
                                      </p:cBhvr>
                                      <p:tavLst>
                                        <p:tav tm="0">
                                          <p:val>
                                            <p:strVal val="ppt_h"/>
                                          </p:val>
                                        </p:tav>
                                        <p:tav tm="100000">
                                          <p:val>
                                            <p:fltVal val="0"/>
                                          </p:val>
                                        </p:tav>
                                      </p:tavLst>
                                    </p:anim>
                                    <p:anim calcmode="lin" valueType="num">
                                      <p:cBhvr>
                                        <p:cTn id="56" dur="1000"/>
                                        <p:tgtEl>
                                          <p:spTgt spid="28"/>
                                        </p:tgtEl>
                                        <p:attrNameLst>
                                          <p:attrName>style.rotation</p:attrName>
                                        </p:attrNameLst>
                                      </p:cBhvr>
                                      <p:tavLst>
                                        <p:tav tm="0">
                                          <p:val>
                                            <p:fltVal val="0"/>
                                          </p:val>
                                        </p:tav>
                                        <p:tav tm="100000">
                                          <p:val>
                                            <p:fltVal val="90"/>
                                          </p:val>
                                        </p:tav>
                                      </p:tavLst>
                                    </p:anim>
                                    <p:animEffect transition="out" filter="fade">
                                      <p:cBhvr>
                                        <p:cTn id="57" dur="1000"/>
                                        <p:tgtEl>
                                          <p:spTgt spid="28"/>
                                        </p:tgtEl>
                                      </p:cBhvr>
                                    </p:animEffect>
                                    <p:set>
                                      <p:cBhvr>
                                        <p:cTn id="58" dur="1" fill="hold">
                                          <p:stCondLst>
                                            <p:cond delay="999"/>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15"/>
                                        </p:tgtEl>
                                        <p:attrNameLst>
                                          <p:attrName>ppt_w</p:attrName>
                                        </p:attrNameLst>
                                      </p:cBhvr>
                                      <p:tavLst>
                                        <p:tav tm="0">
                                          <p:val>
                                            <p:strVal val="ppt_w"/>
                                          </p:val>
                                        </p:tav>
                                        <p:tav tm="100000">
                                          <p:val>
                                            <p:fltVal val="0"/>
                                          </p:val>
                                        </p:tav>
                                      </p:tavLst>
                                    </p:anim>
                                    <p:anim calcmode="lin" valueType="num">
                                      <p:cBhvr>
                                        <p:cTn id="63" dur="1000"/>
                                        <p:tgtEl>
                                          <p:spTgt spid="15"/>
                                        </p:tgtEl>
                                        <p:attrNameLst>
                                          <p:attrName>ppt_h</p:attrName>
                                        </p:attrNameLst>
                                      </p:cBhvr>
                                      <p:tavLst>
                                        <p:tav tm="0">
                                          <p:val>
                                            <p:strVal val="ppt_h"/>
                                          </p:val>
                                        </p:tav>
                                        <p:tav tm="100000">
                                          <p:val>
                                            <p:fltVal val="0"/>
                                          </p:val>
                                        </p:tav>
                                      </p:tavLst>
                                    </p:anim>
                                    <p:anim calcmode="lin" valueType="num">
                                      <p:cBhvr>
                                        <p:cTn id="64" dur="1000"/>
                                        <p:tgtEl>
                                          <p:spTgt spid="15"/>
                                        </p:tgtEl>
                                        <p:attrNameLst>
                                          <p:attrName>style.rotation</p:attrName>
                                        </p:attrNameLst>
                                      </p:cBhvr>
                                      <p:tavLst>
                                        <p:tav tm="0">
                                          <p:val>
                                            <p:fltVal val="0"/>
                                          </p:val>
                                        </p:tav>
                                        <p:tav tm="100000">
                                          <p:val>
                                            <p:fltVal val="90"/>
                                          </p:val>
                                        </p:tav>
                                      </p:tavLst>
                                    </p:anim>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D5887D-5559-4FF4-96BF-4AB00AE0E565}"/>
              </a:ext>
            </a:extLst>
          </p:cNvPr>
          <p:cNvSpPr txBox="1"/>
          <p:nvPr/>
        </p:nvSpPr>
        <p:spPr>
          <a:xfrm>
            <a:off x="-429392" y="5076730"/>
            <a:ext cx="11139854" cy="93044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5400" b="1" dirty="0">
                <a:solidFill>
                  <a:srgbClr val="FFC000"/>
                </a:solidFill>
                <a:latin typeface="+mj-lt"/>
                <a:ea typeface="+mj-ea"/>
                <a:cs typeface="+mj-cs"/>
              </a:rPr>
              <a:t>              </a:t>
            </a:r>
            <a:r>
              <a:rPr lang="en-US" sz="6600" b="1" dirty="0">
                <a:solidFill>
                  <a:srgbClr val="FFC000"/>
                </a:solidFill>
                <a:latin typeface="+mj-lt"/>
                <a:ea typeface="+mj-ea"/>
                <a:cs typeface="+mj-cs"/>
              </a:rPr>
              <a:t>STAY HEALTHY!</a:t>
            </a:r>
          </a:p>
        </p:txBody>
      </p:sp>
      <p:pic>
        <p:nvPicPr>
          <p:cNvPr id="3" name="Picture 2">
            <a:extLst>
              <a:ext uri="{FF2B5EF4-FFF2-40B4-BE49-F238E27FC236}">
                <a16:creationId xmlns:a16="http://schemas.microsoft.com/office/drawing/2014/main" id="{FFAD3849-A950-4A45-8BC9-1717A9FEEBEA}"/>
              </a:ext>
            </a:extLst>
          </p:cNvPr>
          <p:cNvPicPr>
            <a:picLocks noChangeAspect="1"/>
          </p:cNvPicPr>
          <p:nvPr/>
        </p:nvPicPr>
        <p:blipFill rotWithShape="1">
          <a:blip r:embed="rId3"/>
          <a:srcRect l="6324" r="3337" b="1"/>
          <a:stretch/>
        </p:blipFill>
        <p:spPr>
          <a:xfrm>
            <a:off x="320040" y="1121578"/>
            <a:ext cx="3425609" cy="2369943"/>
          </a:xfrm>
          <a:prstGeom prst="rect">
            <a:avLst/>
          </a:prstGeom>
        </p:spPr>
      </p:pic>
      <p:cxnSp>
        <p:nvCxnSpPr>
          <p:cNvPr id="43" name="Straight Connector 42">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7794B89-CD5A-4475-B86D-005ED13F6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725" y="616905"/>
            <a:ext cx="3423916" cy="3423916"/>
          </a:xfrm>
          <a:prstGeom prst="rect">
            <a:avLst/>
          </a:prstGeom>
        </p:spPr>
      </p:pic>
      <p:cxnSp>
        <p:nvCxnSpPr>
          <p:cNvPr id="45" name="Straight Connector 44">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lnSpc>
                <a:spcPct val="90000"/>
              </a:lnSpc>
              <a:spcAft>
                <a:spcPts val="600"/>
              </a:spcAft>
            </a:pPr>
            <a:r>
              <a:rPr lang="en-US" sz="1000" kern="1200">
                <a:solidFill>
                  <a:schemeClr val="tx1">
                    <a:tint val="75000"/>
                  </a:schemeClr>
                </a:solidFill>
                <a:latin typeface="+mn-lt"/>
                <a:ea typeface="+mn-ea"/>
                <a:cs typeface="+mn-cs"/>
              </a:rPr>
              <a:t>San Antonio Council on Alcohol and Drug Awareness - www.sacada.org</a:t>
            </a:r>
          </a:p>
        </p:txBody>
      </p:sp>
      <p:sp>
        <p:nvSpPr>
          <p:cNvPr id="2" name="TextBox 1">
            <a:extLst>
              <a:ext uri="{FF2B5EF4-FFF2-40B4-BE49-F238E27FC236}">
                <a16:creationId xmlns:a16="http://schemas.microsoft.com/office/drawing/2014/main" id="{F18D7114-9A34-941A-5B8D-8A29B7E36CE3}"/>
              </a:ext>
            </a:extLst>
          </p:cNvPr>
          <p:cNvSpPr txBox="1"/>
          <p:nvPr/>
        </p:nvSpPr>
        <p:spPr>
          <a:xfrm>
            <a:off x="4295553" y="616905"/>
            <a:ext cx="3561519" cy="3416320"/>
          </a:xfrm>
          <a:prstGeom prst="rect">
            <a:avLst/>
          </a:prstGeom>
          <a:noFill/>
        </p:spPr>
        <p:txBody>
          <a:bodyPr wrap="square" rtlCol="0">
            <a:spAutoFit/>
          </a:bodyPr>
          <a:lstStyle/>
          <a:p>
            <a:pPr algn="ctr"/>
            <a:r>
              <a:rPr lang="en-US" sz="5400" dirty="0">
                <a:solidFill>
                  <a:schemeClr val="accent1"/>
                </a:solidFill>
              </a:rPr>
              <a:t>During</a:t>
            </a:r>
            <a:r>
              <a:rPr lang="en-US" sz="5400" dirty="0"/>
              <a:t> </a:t>
            </a:r>
            <a:r>
              <a:rPr lang="en-US" sz="5400" dirty="0">
                <a:solidFill>
                  <a:srgbClr val="C00000"/>
                </a:solidFill>
              </a:rPr>
              <a:t>Red Ribbon Week</a:t>
            </a:r>
            <a:r>
              <a:rPr lang="en-US" sz="5400" dirty="0"/>
              <a:t> </a:t>
            </a:r>
            <a:r>
              <a:rPr lang="en-US" sz="5400" dirty="0">
                <a:solidFill>
                  <a:schemeClr val="accent1"/>
                </a:solidFill>
              </a:rPr>
              <a:t>we want to:</a:t>
            </a:r>
            <a:r>
              <a:rPr lang="en-US" sz="5400" dirty="0"/>
              <a:t> </a:t>
            </a:r>
          </a:p>
        </p:txBody>
      </p:sp>
    </p:spTree>
    <p:extLst>
      <p:ext uri="{BB962C8B-B14F-4D97-AF65-F5344CB8AC3E}">
        <p14:creationId xmlns:p14="http://schemas.microsoft.com/office/powerpoint/2010/main" val="35431899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3FEFB99-DF02-4074-979F-B369C314F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C08600-7974-4786-8831-C1AA4A9EE500}"/>
              </a:ext>
            </a:extLst>
          </p:cNvPr>
          <p:cNvSpPr txBox="1"/>
          <p:nvPr/>
        </p:nvSpPr>
        <p:spPr>
          <a:xfrm>
            <a:off x="4383095" y="4558949"/>
            <a:ext cx="7395039" cy="1258757"/>
          </a:xfrm>
          <a:prstGeom prst="rect">
            <a:avLst/>
          </a:prstGeom>
          <a:solidFill>
            <a:schemeClr val="accent6">
              <a:lumMod val="40000"/>
              <a:lumOff val="60000"/>
            </a:schemeClr>
          </a:solidFill>
        </p:spPr>
        <p:txBody>
          <a:bodyPr vert="horz" lIns="91440" tIns="45720" rIns="91440" bIns="45720" rtlCol="0" anchor="t">
            <a:normAutofit fontScale="92500" lnSpcReduction="10000"/>
          </a:bodyPr>
          <a:lstStyle/>
          <a:p>
            <a:pPr>
              <a:lnSpc>
                <a:spcPct val="90000"/>
              </a:lnSpc>
              <a:spcBef>
                <a:spcPct val="0"/>
              </a:spcBef>
              <a:spcAft>
                <a:spcPts val="600"/>
              </a:spcAft>
            </a:pPr>
            <a:r>
              <a:rPr lang="en-US" sz="4800" b="1" kern="1200" dirty="0">
                <a:solidFill>
                  <a:srgbClr val="D07530"/>
                </a:solidFill>
                <a:latin typeface="+mj-lt"/>
                <a:ea typeface="+mj-ea"/>
                <a:cs typeface="+mj-cs"/>
              </a:rPr>
              <a:t>What are some ways we can stay healthy?  </a:t>
            </a:r>
          </a:p>
        </p:txBody>
      </p:sp>
      <p:pic>
        <p:nvPicPr>
          <p:cNvPr id="19" name="Picture 18" descr="A picture containing text, lamp&#10;&#10;Description automatically generated">
            <a:extLst>
              <a:ext uri="{FF2B5EF4-FFF2-40B4-BE49-F238E27FC236}">
                <a16:creationId xmlns:a16="http://schemas.microsoft.com/office/drawing/2014/main" id="{0B2F79FF-7039-E8E3-28FC-4A27CF247DF3}"/>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18" r="2377" b="-5"/>
          <a:stretch>
            <a:fillRect/>
          </a:stretch>
        </p:blipFill>
        <p:spPr>
          <a:xfrm>
            <a:off x="4966006" y="198381"/>
            <a:ext cx="3765946" cy="376594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descr="A green and blue gradient&#10;&#10;AI-generated content may be incorrect.">
            <a:extLst>
              <a:ext uri="{FF2B5EF4-FFF2-40B4-BE49-F238E27FC236}">
                <a16:creationId xmlns:a16="http://schemas.microsoft.com/office/drawing/2014/main" id="{EA1D3F31-8757-47CD-A476-71A69677BB55}"/>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881" r="3909" b="-1"/>
          <a:stretch>
            <a:fillRect/>
          </a:stretch>
        </p:blipFill>
        <p:spPr>
          <a:xfrm>
            <a:off x="1199083" y="10"/>
            <a:ext cx="4125131" cy="2489417"/>
          </a:xfrm>
          <a:custGeom>
            <a:avLst/>
            <a:gdLst/>
            <a:ahLst/>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12" name="Picture 11" descr="Icon&#10;&#10;Description automatically generated">
            <a:extLst>
              <a:ext uri="{FF2B5EF4-FFF2-40B4-BE49-F238E27FC236}">
                <a16:creationId xmlns:a16="http://schemas.microsoft.com/office/drawing/2014/main" id="{E61D5454-3A5D-83FC-27BE-B0A5B7F029AD}"/>
              </a:ext>
            </a:extLst>
          </p:cNvPr>
          <p:cNvPicPr>
            <a:picLocks noChangeAspect="1"/>
          </p:cNvPicPr>
          <p:nvPr/>
        </p:nvPicPr>
        <p:blipFill rotWithShape="1">
          <a:blip r:embed="rId6">
            <a:alphaModFix/>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490" r="436"/>
          <a:stretch>
            <a:fillRect/>
          </a:stretch>
        </p:blipFill>
        <p:spPr>
          <a:xfrm>
            <a:off x="-7" y="2090403"/>
            <a:ext cx="4151360" cy="4767590"/>
          </a:xfrm>
          <a:custGeom>
            <a:avLst/>
            <a:gdLst/>
            <a:ahLst/>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grpSp>
        <p:nvGrpSpPr>
          <p:cNvPr id="34" name="Group 33">
            <a:extLst>
              <a:ext uri="{FF2B5EF4-FFF2-40B4-BE49-F238E27FC236}">
                <a16:creationId xmlns:a16="http://schemas.microsoft.com/office/drawing/2014/main" id="{B690E963-1C95-47AD-B5D6-1D75F938E1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6008" y="178095"/>
            <a:ext cx="3806641" cy="3806637"/>
            <a:chOff x="4966008" y="178095"/>
            <a:chExt cx="3806641" cy="3806637"/>
          </a:xfrm>
        </p:grpSpPr>
        <p:sp>
          <p:nvSpPr>
            <p:cNvPr id="35" name="Freeform: Shape 34">
              <a:extLst>
                <a:ext uri="{FF2B5EF4-FFF2-40B4-BE49-F238E27FC236}">
                  <a16:creationId xmlns:a16="http://schemas.microsoft.com/office/drawing/2014/main" id="{4015C684-F358-4950-AC5D-B07CC800F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997ABC0-08BD-4A6F-8238-C14E24903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5139CD-4815-48FB-9768-9DF081A491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8" y="273205"/>
              <a:ext cx="3727034" cy="3616507"/>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38" name="Freeform: Shape 37">
              <a:extLst>
                <a:ext uri="{FF2B5EF4-FFF2-40B4-BE49-F238E27FC236}">
                  <a16:creationId xmlns:a16="http://schemas.microsoft.com/office/drawing/2014/main" id="{82275A1F-D313-4C27-9719-333FE3879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66008" y="178095"/>
              <a:ext cx="3806641" cy="3806637"/>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87C3F845-7B24-47B8-BBCC-83DE18E7F8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35" y="0"/>
            <a:ext cx="4220052" cy="2578937"/>
            <a:chOff x="1109635" y="0"/>
            <a:chExt cx="4220052" cy="2578937"/>
          </a:xfrm>
        </p:grpSpPr>
        <p:sp>
          <p:nvSpPr>
            <p:cNvPr id="41" name="Freeform: Shape 40">
              <a:extLst>
                <a:ext uri="{FF2B5EF4-FFF2-40B4-BE49-F238E27FC236}">
                  <a16:creationId xmlns:a16="http://schemas.microsoft.com/office/drawing/2014/main" id="{D0A50A53-76B2-4EBD-98CB-D958322A8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0"/>
              <a:ext cx="4020469" cy="2502992"/>
            </a:xfrm>
            <a:custGeom>
              <a:avLst/>
              <a:gdLst>
                <a:gd name="connsiteX0" fmla="*/ 68048 w 4057646"/>
                <a:gd name="connsiteY0" fmla="*/ 0 h 2519172"/>
                <a:gd name="connsiteX1" fmla="*/ 263673 w 4057646"/>
                <a:gd name="connsiteY1" fmla="*/ 0 h 2519172"/>
                <a:gd name="connsiteX2" fmla="*/ 236664 w 4057646"/>
                <a:gd name="connsiteY2" fmla="*/ 35779 h 2519172"/>
                <a:gd name="connsiteX3" fmla="*/ 160449 w 4057646"/>
                <a:gd name="connsiteY3" fmla="*/ 186590 h 2519172"/>
                <a:gd name="connsiteX4" fmla="*/ 123371 w 4057646"/>
                <a:gd name="connsiteY4" fmla="*/ 353808 h 2519172"/>
                <a:gd name="connsiteX5" fmla="*/ 121238 w 4057646"/>
                <a:gd name="connsiteY5" fmla="*/ 375363 h 2519172"/>
                <a:gd name="connsiteX6" fmla="*/ 120135 w 4057646"/>
                <a:gd name="connsiteY6" fmla="*/ 397065 h 2519172"/>
                <a:gd name="connsiteX7" fmla="*/ 119178 w 4057646"/>
                <a:gd name="connsiteY7" fmla="*/ 418840 h 2519172"/>
                <a:gd name="connsiteX8" fmla="*/ 119252 w 4057646"/>
                <a:gd name="connsiteY8" fmla="*/ 441132 h 2519172"/>
                <a:gd name="connsiteX9" fmla="*/ 119840 w 4057646"/>
                <a:gd name="connsiteY9" fmla="*/ 485786 h 2519172"/>
                <a:gd name="connsiteX10" fmla="*/ 120282 w 4057646"/>
                <a:gd name="connsiteY10" fmla="*/ 508151 h 2519172"/>
                <a:gd name="connsiteX11" fmla="*/ 120502 w 4057646"/>
                <a:gd name="connsiteY11" fmla="*/ 519333 h 2519172"/>
                <a:gd name="connsiteX12" fmla="*/ 121386 w 4057646"/>
                <a:gd name="connsiteY12" fmla="*/ 530442 h 2519172"/>
                <a:gd name="connsiteX13" fmla="*/ 129331 w 4057646"/>
                <a:gd name="connsiteY13" fmla="*/ 619457 h 2519172"/>
                <a:gd name="connsiteX14" fmla="*/ 143087 w 4057646"/>
                <a:gd name="connsiteY14" fmla="*/ 707737 h 2519172"/>
                <a:gd name="connsiteX15" fmla="*/ 249760 w 4057646"/>
                <a:gd name="connsiteY15" fmla="*/ 1046659 h 2519172"/>
                <a:gd name="connsiteX16" fmla="*/ 416315 w 4057646"/>
                <a:gd name="connsiteY16" fmla="*/ 1357111 h 2519172"/>
                <a:gd name="connsiteX17" fmla="*/ 439783 w 4057646"/>
                <a:gd name="connsiteY17" fmla="*/ 1394189 h 2519172"/>
                <a:gd name="connsiteX18" fmla="*/ 464795 w 4057646"/>
                <a:gd name="connsiteY18" fmla="*/ 1430237 h 2519172"/>
                <a:gd name="connsiteX19" fmla="*/ 489440 w 4057646"/>
                <a:gd name="connsiteY19" fmla="*/ 1466432 h 2519172"/>
                <a:gd name="connsiteX20" fmla="*/ 515483 w 4057646"/>
                <a:gd name="connsiteY20" fmla="*/ 1501744 h 2519172"/>
                <a:gd name="connsiteX21" fmla="*/ 541084 w 4057646"/>
                <a:gd name="connsiteY21" fmla="*/ 1537350 h 2519172"/>
                <a:gd name="connsiteX22" fmla="*/ 568083 w 4057646"/>
                <a:gd name="connsiteY22" fmla="*/ 1571926 h 2519172"/>
                <a:gd name="connsiteX23" fmla="*/ 594935 w 4057646"/>
                <a:gd name="connsiteY23" fmla="*/ 1606650 h 2519172"/>
                <a:gd name="connsiteX24" fmla="*/ 623258 w 4057646"/>
                <a:gd name="connsiteY24" fmla="*/ 1640270 h 2519172"/>
                <a:gd name="connsiteX25" fmla="*/ 651802 w 4057646"/>
                <a:gd name="connsiteY25" fmla="*/ 1673669 h 2519172"/>
                <a:gd name="connsiteX26" fmla="*/ 681890 w 4057646"/>
                <a:gd name="connsiteY26" fmla="*/ 1705818 h 2519172"/>
                <a:gd name="connsiteX27" fmla="*/ 712421 w 4057646"/>
                <a:gd name="connsiteY27" fmla="*/ 1737525 h 2519172"/>
                <a:gd name="connsiteX28" fmla="*/ 720072 w 4057646"/>
                <a:gd name="connsiteY28" fmla="*/ 1745470 h 2519172"/>
                <a:gd name="connsiteX29" fmla="*/ 728090 w 4057646"/>
                <a:gd name="connsiteY29" fmla="*/ 1752974 h 2519172"/>
                <a:gd name="connsiteX30" fmla="*/ 744128 w 4057646"/>
                <a:gd name="connsiteY30" fmla="*/ 1768056 h 2519172"/>
                <a:gd name="connsiteX31" fmla="*/ 776277 w 4057646"/>
                <a:gd name="connsiteY31" fmla="*/ 1798218 h 2519172"/>
                <a:gd name="connsiteX32" fmla="*/ 784295 w 4057646"/>
                <a:gd name="connsiteY32" fmla="*/ 1805795 h 2519172"/>
                <a:gd name="connsiteX33" fmla="*/ 792682 w 4057646"/>
                <a:gd name="connsiteY33" fmla="*/ 1812931 h 2519172"/>
                <a:gd name="connsiteX34" fmla="*/ 809382 w 4057646"/>
                <a:gd name="connsiteY34" fmla="*/ 1827277 h 2519172"/>
                <a:gd name="connsiteX35" fmla="*/ 877137 w 4057646"/>
                <a:gd name="connsiteY35" fmla="*/ 1883776 h 2519172"/>
                <a:gd name="connsiteX36" fmla="*/ 1174126 w 4057646"/>
                <a:gd name="connsiteY36" fmla="*/ 2074755 h 2519172"/>
                <a:gd name="connsiteX37" fmla="*/ 1505765 w 4057646"/>
                <a:gd name="connsiteY37" fmla="*/ 2195920 h 2519172"/>
                <a:gd name="connsiteX38" fmla="*/ 1548801 w 4057646"/>
                <a:gd name="connsiteY38" fmla="*/ 2205557 h 2519172"/>
                <a:gd name="connsiteX39" fmla="*/ 1591985 w 4057646"/>
                <a:gd name="connsiteY39" fmla="*/ 2214385 h 2519172"/>
                <a:gd name="connsiteX40" fmla="*/ 1635463 w 4057646"/>
                <a:gd name="connsiteY40" fmla="*/ 2221448 h 2519172"/>
                <a:gd name="connsiteX41" fmla="*/ 1657165 w 4057646"/>
                <a:gd name="connsiteY41" fmla="*/ 2224978 h 2519172"/>
                <a:gd name="connsiteX42" fmla="*/ 1678941 w 4057646"/>
                <a:gd name="connsiteY42" fmla="*/ 2228068 h 2519172"/>
                <a:gd name="connsiteX43" fmla="*/ 1766264 w 4057646"/>
                <a:gd name="connsiteY43" fmla="*/ 2237412 h 2519172"/>
                <a:gd name="connsiteX44" fmla="*/ 1853735 w 4057646"/>
                <a:gd name="connsiteY44" fmla="*/ 2242414 h 2519172"/>
                <a:gd name="connsiteX45" fmla="*/ 1941133 w 4057646"/>
                <a:gd name="connsiteY45" fmla="*/ 2243444 h 2519172"/>
                <a:gd name="connsiteX46" fmla="*/ 1984758 w 4057646"/>
                <a:gd name="connsiteY46" fmla="*/ 2242120 h 2519172"/>
                <a:gd name="connsiteX47" fmla="*/ 2028236 w 4057646"/>
                <a:gd name="connsiteY47" fmla="*/ 2240795 h 2519172"/>
                <a:gd name="connsiteX48" fmla="*/ 2072155 w 4057646"/>
                <a:gd name="connsiteY48" fmla="*/ 2238368 h 2519172"/>
                <a:gd name="connsiteX49" fmla="*/ 2116222 w 4057646"/>
                <a:gd name="connsiteY49" fmla="*/ 2235425 h 2519172"/>
                <a:gd name="connsiteX50" fmla="*/ 2138218 w 4057646"/>
                <a:gd name="connsiteY50" fmla="*/ 2234175 h 2519172"/>
                <a:gd name="connsiteX51" fmla="*/ 2160068 w 4057646"/>
                <a:gd name="connsiteY51" fmla="*/ 2232041 h 2519172"/>
                <a:gd name="connsiteX52" fmla="*/ 2203693 w 4057646"/>
                <a:gd name="connsiteY52" fmla="*/ 2227922 h 2519172"/>
                <a:gd name="connsiteX53" fmla="*/ 2543792 w 4057646"/>
                <a:gd name="connsiteY53" fmla="*/ 2171717 h 2519172"/>
                <a:gd name="connsiteX54" fmla="*/ 2865426 w 4057646"/>
                <a:gd name="connsiteY54" fmla="*/ 2063426 h 2519172"/>
                <a:gd name="connsiteX55" fmla="*/ 2942303 w 4057646"/>
                <a:gd name="connsiteY55" fmla="*/ 2026275 h 2519172"/>
                <a:gd name="connsiteX56" fmla="*/ 3017341 w 4057646"/>
                <a:gd name="connsiteY56" fmla="*/ 1984636 h 2519172"/>
                <a:gd name="connsiteX57" fmla="*/ 3053903 w 4057646"/>
                <a:gd name="connsiteY57" fmla="*/ 1961830 h 2519172"/>
                <a:gd name="connsiteX58" fmla="*/ 3072221 w 4057646"/>
                <a:gd name="connsiteY58" fmla="*/ 1950354 h 2519172"/>
                <a:gd name="connsiteX59" fmla="*/ 3081344 w 4057646"/>
                <a:gd name="connsiteY59" fmla="*/ 1944616 h 2519172"/>
                <a:gd name="connsiteX60" fmla="*/ 3090172 w 4057646"/>
                <a:gd name="connsiteY60" fmla="*/ 1938363 h 2519172"/>
                <a:gd name="connsiteX61" fmla="*/ 3125705 w 4057646"/>
                <a:gd name="connsiteY61" fmla="*/ 1913497 h 2519172"/>
                <a:gd name="connsiteX62" fmla="*/ 3160796 w 4057646"/>
                <a:gd name="connsiteY62" fmla="*/ 1887822 h 2519172"/>
                <a:gd name="connsiteX63" fmla="*/ 3195005 w 4057646"/>
                <a:gd name="connsiteY63" fmla="*/ 1860750 h 2519172"/>
                <a:gd name="connsiteX64" fmla="*/ 3228625 w 4057646"/>
                <a:gd name="connsiteY64" fmla="*/ 1832868 h 2519172"/>
                <a:gd name="connsiteX65" fmla="*/ 3261435 w 4057646"/>
                <a:gd name="connsiteY65" fmla="*/ 1803809 h 2519172"/>
                <a:gd name="connsiteX66" fmla="*/ 3293511 w 4057646"/>
                <a:gd name="connsiteY66" fmla="*/ 1774088 h 2519172"/>
                <a:gd name="connsiteX67" fmla="*/ 3408422 w 4057646"/>
                <a:gd name="connsiteY67" fmla="*/ 1648141 h 2519172"/>
                <a:gd name="connsiteX68" fmla="*/ 3493024 w 4057646"/>
                <a:gd name="connsiteY68" fmla="*/ 1510792 h 2519172"/>
                <a:gd name="connsiteX69" fmla="*/ 3509134 w 4057646"/>
                <a:gd name="connsiteY69" fmla="*/ 1473935 h 2519172"/>
                <a:gd name="connsiteX70" fmla="*/ 3522965 w 4057646"/>
                <a:gd name="connsiteY70" fmla="*/ 1435092 h 2519172"/>
                <a:gd name="connsiteX71" fmla="*/ 3535619 w 4057646"/>
                <a:gd name="connsiteY71" fmla="*/ 1394851 h 2519172"/>
                <a:gd name="connsiteX72" fmla="*/ 3547463 w 4057646"/>
                <a:gd name="connsiteY72" fmla="*/ 1353433 h 2519172"/>
                <a:gd name="connsiteX73" fmla="*/ 3634713 w 4057646"/>
                <a:gd name="connsiteY73" fmla="*/ 995016 h 2519172"/>
                <a:gd name="connsiteX74" fmla="*/ 3749698 w 4057646"/>
                <a:gd name="connsiteY74" fmla="*/ 634906 h 2519172"/>
                <a:gd name="connsiteX75" fmla="*/ 3809287 w 4057646"/>
                <a:gd name="connsiteY75" fmla="*/ 317171 h 2519172"/>
                <a:gd name="connsiteX76" fmla="*/ 3797967 w 4057646"/>
                <a:gd name="connsiteY76" fmla="*/ 153596 h 2519172"/>
                <a:gd name="connsiteX77" fmla="*/ 3762954 w 4057646"/>
                <a:gd name="connsiteY77" fmla="*/ 0 h 2519172"/>
                <a:gd name="connsiteX78" fmla="*/ 4012007 w 4057646"/>
                <a:gd name="connsiteY78" fmla="*/ 0 h 2519172"/>
                <a:gd name="connsiteX79" fmla="*/ 4016752 w 4057646"/>
                <a:gd name="connsiteY79" fmla="*/ 15860 h 2519172"/>
                <a:gd name="connsiteX80" fmla="*/ 4057575 w 4057646"/>
                <a:gd name="connsiteY80" fmla="*/ 317613 h 2519172"/>
                <a:gd name="connsiteX81" fmla="*/ 4040434 w 4057646"/>
                <a:gd name="connsiteY81" fmla="*/ 522496 h 2519172"/>
                <a:gd name="connsiteX82" fmla="*/ 3986215 w 4057646"/>
                <a:gd name="connsiteY82" fmla="*/ 721053 h 2519172"/>
                <a:gd name="connsiteX83" fmla="*/ 3869244 w 4057646"/>
                <a:gd name="connsiteY83" fmla="*/ 1060858 h 2519172"/>
                <a:gd name="connsiteX84" fmla="*/ 3843201 w 4057646"/>
                <a:gd name="connsiteY84" fmla="*/ 1147078 h 2519172"/>
                <a:gd name="connsiteX85" fmla="*/ 3818041 w 4057646"/>
                <a:gd name="connsiteY85" fmla="*/ 1234402 h 2519172"/>
                <a:gd name="connsiteX86" fmla="*/ 3793029 w 4057646"/>
                <a:gd name="connsiteY86" fmla="*/ 1323418 h 2519172"/>
                <a:gd name="connsiteX87" fmla="*/ 3780228 w 4057646"/>
                <a:gd name="connsiteY87" fmla="*/ 1368588 h 2519172"/>
                <a:gd name="connsiteX88" fmla="*/ 3766397 w 4057646"/>
                <a:gd name="connsiteY88" fmla="*/ 1414714 h 2519172"/>
                <a:gd name="connsiteX89" fmla="*/ 3751464 w 4057646"/>
                <a:gd name="connsiteY89" fmla="*/ 1461429 h 2519172"/>
                <a:gd name="connsiteX90" fmla="*/ 3734985 w 4057646"/>
                <a:gd name="connsiteY90" fmla="*/ 1508659 h 2519172"/>
                <a:gd name="connsiteX91" fmla="*/ 3716519 w 4057646"/>
                <a:gd name="connsiteY91" fmla="*/ 1556183 h 2519172"/>
                <a:gd name="connsiteX92" fmla="*/ 3694891 w 4057646"/>
                <a:gd name="connsiteY92" fmla="*/ 1603487 h 2519172"/>
                <a:gd name="connsiteX93" fmla="*/ 3586086 w 4057646"/>
                <a:gd name="connsiteY93" fmla="*/ 1780121 h 2519172"/>
                <a:gd name="connsiteX94" fmla="*/ 3455651 w 4057646"/>
                <a:gd name="connsiteY94" fmla="*/ 1931300 h 2519172"/>
                <a:gd name="connsiteX95" fmla="*/ 3421370 w 4057646"/>
                <a:gd name="connsiteY95" fmla="*/ 1966244 h 2519172"/>
                <a:gd name="connsiteX96" fmla="*/ 3386719 w 4057646"/>
                <a:gd name="connsiteY96" fmla="*/ 2000821 h 2519172"/>
                <a:gd name="connsiteX97" fmla="*/ 3351040 w 4057646"/>
                <a:gd name="connsiteY97" fmla="*/ 2034587 h 2519172"/>
                <a:gd name="connsiteX98" fmla="*/ 3314918 w 4057646"/>
                <a:gd name="connsiteY98" fmla="*/ 2068060 h 2519172"/>
                <a:gd name="connsiteX99" fmla="*/ 3277767 w 4057646"/>
                <a:gd name="connsiteY99" fmla="*/ 2100577 h 2519172"/>
                <a:gd name="connsiteX100" fmla="*/ 3240028 w 4057646"/>
                <a:gd name="connsiteY100" fmla="*/ 2132726 h 2519172"/>
                <a:gd name="connsiteX101" fmla="*/ 3230537 w 4057646"/>
                <a:gd name="connsiteY101" fmla="*/ 2140744 h 2519172"/>
                <a:gd name="connsiteX102" fmla="*/ 3220679 w 4057646"/>
                <a:gd name="connsiteY102" fmla="*/ 2148395 h 2519172"/>
                <a:gd name="connsiteX103" fmla="*/ 3200964 w 4057646"/>
                <a:gd name="connsiteY103" fmla="*/ 2163624 h 2519172"/>
                <a:gd name="connsiteX104" fmla="*/ 3161458 w 4057646"/>
                <a:gd name="connsiteY104" fmla="*/ 2194154 h 2519172"/>
                <a:gd name="connsiteX105" fmla="*/ 3079358 w 4057646"/>
                <a:gd name="connsiteY105" fmla="*/ 2251831 h 2519172"/>
                <a:gd name="connsiteX106" fmla="*/ 2993505 w 4057646"/>
                <a:gd name="connsiteY106" fmla="*/ 2304725 h 2519172"/>
                <a:gd name="connsiteX107" fmla="*/ 2619639 w 4057646"/>
                <a:gd name="connsiteY107" fmla="*/ 2459216 h 2519172"/>
                <a:gd name="connsiteX108" fmla="*/ 2223555 w 4057646"/>
                <a:gd name="connsiteY108" fmla="*/ 2517333 h 2519172"/>
                <a:gd name="connsiteX109" fmla="*/ 2174045 w 4057646"/>
                <a:gd name="connsiteY109" fmla="*/ 2518657 h 2519172"/>
                <a:gd name="connsiteX110" fmla="*/ 2149327 w 4057646"/>
                <a:gd name="connsiteY110" fmla="*/ 2519172 h 2519172"/>
                <a:gd name="connsiteX111" fmla="*/ 2124681 w 4057646"/>
                <a:gd name="connsiteY111" fmla="*/ 2518804 h 2519172"/>
                <a:gd name="connsiteX112" fmla="*/ 2075466 w 4057646"/>
                <a:gd name="connsiteY112" fmla="*/ 2517627 h 2519172"/>
                <a:gd name="connsiteX113" fmla="*/ 2026102 w 4057646"/>
                <a:gd name="connsiteY113" fmla="*/ 2515494 h 2519172"/>
                <a:gd name="connsiteX114" fmla="*/ 1926714 w 4057646"/>
                <a:gd name="connsiteY114" fmla="*/ 2507401 h 2519172"/>
                <a:gd name="connsiteX115" fmla="*/ 1827987 w 4057646"/>
                <a:gd name="connsiteY115" fmla="*/ 2494380 h 2519172"/>
                <a:gd name="connsiteX116" fmla="*/ 1730290 w 4057646"/>
                <a:gd name="connsiteY116" fmla="*/ 2476356 h 2519172"/>
                <a:gd name="connsiteX117" fmla="*/ 1633771 w 4057646"/>
                <a:gd name="connsiteY117" fmla="*/ 2454066 h 2519172"/>
                <a:gd name="connsiteX118" fmla="*/ 1538649 w 4057646"/>
                <a:gd name="connsiteY118" fmla="*/ 2427581 h 2519172"/>
                <a:gd name="connsiteX119" fmla="*/ 1491640 w 4057646"/>
                <a:gd name="connsiteY119" fmla="*/ 2412795 h 2519172"/>
                <a:gd name="connsiteX120" fmla="*/ 1444925 w 4057646"/>
                <a:gd name="connsiteY120" fmla="*/ 2397493 h 2519172"/>
                <a:gd name="connsiteX121" fmla="*/ 1085919 w 4057646"/>
                <a:gd name="connsiteY121" fmla="*/ 2242414 h 2519172"/>
                <a:gd name="connsiteX122" fmla="*/ 756928 w 4057646"/>
                <a:gd name="connsiteY122" fmla="*/ 2034441 h 2519172"/>
                <a:gd name="connsiteX123" fmla="*/ 680934 w 4057646"/>
                <a:gd name="connsiteY123" fmla="*/ 1973601 h 2519172"/>
                <a:gd name="connsiteX124" fmla="*/ 608103 w 4057646"/>
                <a:gd name="connsiteY124" fmla="*/ 1909083 h 2519172"/>
                <a:gd name="connsiteX125" fmla="*/ 590226 w 4057646"/>
                <a:gd name="connsiteY125" fmla="*/ 1892604 h 2519172"/>
                <a:gd name="connsiteX126" fmla="*/ 581251 w 4057646"/>
                <a:gd name="connsiteY126" fmla="*/ 1884364 h 2519172"/>
                <a:gd name="connsiteX127" fmla="*/ 572644 w 4057646"/>
                <a:gd name="connsiteY127" fmla="*/ 1875757 h 2519172"/>
                <a:gd name="connsiteX128" fmla="*/ 538362 w 4057646"/>
                <a:gd name="connsiteY128" fmla="*/ 1841254 h 2519172"/>
                <a:gd name="connsiteX129" fmla="*/ 504153 w 4057646"/>
                <a:gd name="connsiteY129" fmla="*/ 1806605 h 2519172"/>
                <a:gd name="connsiteX130" fmla="*/ 471195 w 4057646"/>
                <a:gd name="connsiteY130" fmla="*/ 1770851 h 2519172"/>
                <a:gd name="connsiteX131" fmla="*/ 438385 w 4057646"/>
                <a:gd name="connsiteY131" fmla="*/ 1734877 h 2519172"/>
                <a:gd name="connsiteX132" fmla="*/ 407192 w 4057646"/>
                <a:gd name="connsiteY132" fmla="*/ 1697505 h 2519172"/>
                <a:gd name="connsiteX133" fmla="*/ 376294 w 4057646"/>
                <a:gd name="connsiteY133" fmla="*/ 1659912 h 2519172"/>
                <a:gd name="connsiteX134" fmla="*/ 347456 w 4057646"/>
                <a:gd name="connsiteY134" fmla="*/ 1620775 h 2519172"/>
                <a:gd name="connsiteX135" fmla="*/ 318986 w 4057646"/>
                <a:gd name="connsiteY135" fmla="*/ 1581343 h 2519172"/>
                <a:gd name="connsiteX136" fmla="*/ 292869 w 4057646"/>
                <a:gd name="connsiteY136" fmla="*/ 1540293 h 2519172"/>
                <a:gd name="connsiteX137" fmla="*/ 267121 w 4057646"/>
                <a:gd name="connsiteY137" fmla="*/ 1499095 h 2519172"/>
                <a:gd name="connsiteX138" fmla="*/ 243432 w 4057646"/>
                <a:gd name="connsiteY138" fmla="*/ 1456721 h 2519172"/>
                <a:gd name="connsiteX139" fmla="*/ 96152 w 4057646"/>
                <a:gd name="connsiteY139" fmla="*/ 1100216 h 2519172"/>
                <a:gd name="connsiteX140" fmla="*/ 21261 w 4057646"/>
                <a:gd name="connsiteY140" fmla="*/ 725908 h 2519172"/>
                <a:gd name="connsiteX141" fmla="*/ 11256 w 4057646"/>
                <a:gd name="connsiteY141" fmla="*/ 631522 h 2519172"/>
                <a:gd name="connsiteX142" fmla="*/ 4635 w 4057646"/>
                <a:gd name="connsiteY142" fmla="*/ 536989 h 2519172"/>
                <a:gd name="connsiteX143" fmla="*/ 3752 w 4057646"/>
                <a:gd name="connsiteY143" fmla="*/ 525145 h 2519172"/>
                <a:gd name="connsiteX144" fmla="*/ 3385 w 4057646"/>
                <a:gd name="connsiteY144" fmla="*/ 513301 h 2519172"/>
                <a:gd name="connsiteX145" fmla="*/ 2649 w 4057646"/>
                <a:gd name="connsiteY145" fmla="*/ 489612 h 2519172"/>
                <a:gd name="connsiteX146" fmla="*/ 883 w 4057646"/>
                <a:gd name="connsiteY146" fmla="*/ 442235 h 2519172"/>
                <a:gd name="connsiteX147" fmla="*/ 0 w 4057646"/>
                <a:gd name="connsiteY147" fmla="*/ 418473 h 2519172"/>
                <a:gd name="connsiteX148" fmla="*/ 73 w 4057646"/>
                <a:gd name="connsiteY148" fmla="*/ 394196 h 2519172"/>
                <a:gd name="connsiteX149" fmla="*/ 0 w 4057646"/>
                <a:gd name="connsiteY149" fmla="*/ 369919 h 2519172"/>
                <a:gd name="connsiteX150" fmla="*/ 1031 w 4057646"/>
                <a:gd name="connsiteY150" fmla="*/ 345568 h 2519172"/>
                <a:gd name="connsiteX151" fmla="*/ 24572 w 4057646"/>
                <a:gd name="connsiteY151" fmla="*/ 150101 h 2519172"/>
                <a:gd name="connsiteX152" fmla="*/ 49364 w 4057646"/>
                <a:gd name="connsiteY152" fmla="*/ 53214 h 25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057646" h="2519172">
                  <a:moveTo>
                    <a:pt x="68048" y="0"/>
                  </a:moveTo>
                  <a:lnTo>
                    <a:pt x="263673" y="0"/>
                  </a:lnTo>
                  <a:lnTo>
                    <a:pt x="236664" y="35779"/>
                  </a:lnTo>
                  <a:cubicBezTo>
                    <a:pt x="205178" y="82494"/>
                    <a:pt x="179430" y="133108"/>
                    <a:pt x="160449" y="186590"/>
                  </a:cubicBezTo>
                  <a:cubicBezTo>
                    <a:pt x="141396" y="240073"/>
                    <a:pt x="129110" y="296352"/>
                    <a:pt x="123371" y="353808"/>
                  </a:cubicBezTo>
                  <a:lnTo>
                    <a:pt x="121238" y="375363"/>
                  </a:lnTo>
                  <a:lnTo>
                    <a:pt x="120135" y="397065"/>
                  </a:lnTo>
                  <a:lnTo>
                    <a:pt x="119178" y="418840"/>
                  </a:lnTo>
                  <a:cubicBezTo>
                    <a:pt x="119032" y="426197"/>
                    <a:pt x="119178" y="433701"/>
                    <a:pt x="119252" y="441132"/>
                  </a:cubicBezTo>
                  <a:lnTo>
                    <a:pt x="119840" y="485786"/>
                  </a:lnTo>
                  <a:lnTo>
                    <a:pt x="120282" y="508151"/>
                  </a:lnTo>
                  <a:lnTo>
                    <a:pt x="120502" y="519333"/>
                  </a:lnTo>
                  <a:lnTo>
                    <a:pt x="121386" y="530442"/>
                  </a:lnTo>
                  <a:cubicBezTo>
                    <a:pt x="123740" y="560163"/>
                    <a:pt x="126167" y="589884"/>
                    <a:pt x="129331" y="619457"/>
                  </a:cubicBezTo>
                  <a:cubicBezTo>
                    <a:pt x="133597" y="648958"/>
                    <a:pt x="138306" y="678385"/>
                    <a:pt x="143087" y="707737"/>
                  </a:cubicBezTo>
                  <a:cubicBezTo>
                    <a:pt x="165084" y="824855"/>
                    <a:pt x="202823" y="938369"/>
                    <a:pt x="249760" y="1046659"/>
                  </a:cubicBezTo>
                  <a:cubicBezTo>
                    <a:pt x="296842" y="1155097"/>
                    <a:pt x="353562" y="1258311"/>
                    <a:pt x="416315" y="1357111"/>
                  </a:cubicBezTo>
                  <a:cubicBezTo>
                    <a:pt x="424186" y="1369470"/>
                    <a:pt x="431763" y="1381977"/>
                    <a:pt x="439783" y="1394189"/>
                  </a:cubicBezTo>
                  <a:cubicBezTo>
                    <a:pt x="448169" y="1406180"/>
                    <a:pt x="456629" y="1418172"/>
                    <a:pt x="464795" y="1430237"/>
                  </a:cubicBezTo>
                  <a:lnTo>
                    <a:pt x="489440" y="1466432"/>
                  </a:lnTo>
                  <a:lnTo>
                    <a:pt x="515483" y="1501744"/>
                  </a:lnTo>
                  <a:cubicBezTo>
                    <a:pt x="524163" y="1513515"/>
                    <a:pt x="532550" y="1525505"/>
                    <a:pt x="541084" y="1537350"/>
                  </a:cubicBezTo>
                  <a:lnTo>
                    <a:pt x="568083" y="1571926"/>
                  </a:lnTo>
                  <a:lnTo>
                    <a:pt x="594935" y="1606650"/>
                  </a:lnTo>
                  <a:cubicBezTo>
                    <a:pt x="604057" y="1618126"/>
                    <a:pt x="613841" y="1629014"/>
                    <a:pt x="623258" y="1640270"/>
                  </a:cubicBezTo>
                  <a:lnTo>
                    <a:pt x="651802" y="1673669"/>
                  </a:lnTo>
                  <a:cubicBezTo>
                    <a:pt x="661366" y="1684778"/>
                    <a:pt x="671812" y="1695077"/>
                    <a:pt x="681890" y="1705818"/>
                  </a:cubicBezTo>
                  <a:lnTo>
                    <a:pt x="712421" y="1737525"/>
                  </a:lnTo>
                  <a:lnTo>
                    <a:pt x="720072" y="1745470"/>
                  </a:lnTo>
                  <a:lnTo>
                    <a:pt x="728090" y="1752974"/>
                  </a:lnTo>
                  <a:lnTo>
                    <a:pt x="744128" y="1768056"/>
                  </a:lnTo>
                  <a:lnTo>
                    <a:pt x="776277" y="1798218"/>
                  </a:lnTo>
                  <a:lnTo>
                    <a:pt x="784295" y="1805795"/>
                  </a:lnTo>
                  <a:lnTo>
                    <a:pt x="792682" y="1812931"/>
                  </a:lnTo>
                  <a:lnTo>
                    <a:pt x="809382" y="1827277"/>
                  </a:lnTo>
                  <a:cubicBezTo>
                    <a:pt x="831672" y="1846404"/>
                    <a:pt x="853595" y="1866047"/>
                    <a:pt x="877137" y="1883776"/>
                  </a:cubicBezTo>
                  <a:cubicBezTo>
                    <a:pt x="969169" y="1957122"/>
                    <a:pt x="1068337" y="2022302"/>
                    <a:pt x="1174126" y="2074755"/>
                  </a:cubicBezTo>
                  <a:cubicBezTo>
                    <a:pt x="1279841" y="2127356"/>
                    <a:pt x="1391368" y="2168185"/>
                    <a:pt x="1505765" y="2195920"/>
                  </a:cubicBezTo>
                  <a:lnTo>
                    <a:pt x="1548801" y="2205557"/>
                  </a:lnTo>
                  <a:cubicBezTo>
                    <a:pt x="1563220" y="2208573"/>
                    <a:pt x="1577345" y="2212325"/>
                    <a:pt x="1591985" y="2214385"/>
                  </a:cubicBezTo>
                  <a:lnTo>
                    <a:pt x="1635463" y="2221448"/>
                  </a:lnTo>
                  <a:lnTo>
                    <a:pt x="1657165" y="2224978"/>
                  </a:lnTo>
                  <a:cubicBezTo>
                    <a:pt x="1664375" y="2226156"/>
                    <a:pt x="1671584" y="2227406"/>
                    <a:pt x="1678941" y="2228068"/>
                  </a:cubicBezTo>
                  <a:cubicBezTo>
                    <a:pt x="1708147" y="2231159"/>
                    <a:pt x="1737206" y="2234763"/>
                    <a:pt x="1766264" y="2237412"/>
                  </a:cubicBezTo>
                  <a:lnTo>
                    <a:pt x="1853735" y="2242414"/>
                  </a:lnTo>
                  <a:lnTo>
                    <a:pt x="1941133" y="2243444"/>
                  </a:lnTo>
                  <a:cubicBezTo>
                    <a:pt x="1955626" y="2243665"/>
                    <a:pt x="1970265" y="2242487"/>
                    <a:pt x="1984758" y="2242120"/>
                  </a:cubicBezTo>
                  <a:lnTo>
                    <a:pt x="2028236" y="2240795"/>
                  </a:lnTo>
                  <a:cubicBezTo>
                    <a:pt x="2042581" y="2240649"/>
                    <a:pt x="2057442" y="2239324"/>
                    <a:pt x="2072155" y="2238368"/>
                  </a:cubicBezTo>
                  <a:lnTo>
                    <a:pt x="2116222" y="2235425"/>
                  </a:lnTo>
                  <a:lnTo>
                    <a:pt x="2138218" y="2234175"/>
                  </a:lnTo>
                  <a:lnTo>
                    <a:pt x="2160068" y="2232041"/>
                  </a:lnTo>
                  <a:cubicBezTo>
                    <a:pt x="2174633" y="2230570"/>
                    <a:pt x="2189126" y="2229172"/>
                    <a:pt x="2203693" y="2227922"/>
                  </a:cubicBezTo>
                  <a:cubicBezTo>
                    <a:pt x="2319781" y="2216445"/>
                    <a:pt x="2433368" y="2198495"/>
                    <a:pt x="2543792" y="2171717"/>
                  </a:cubicBezTo>
                  <a:cubicBezTo>
                    <a:pt x="2654142" y="2144864"/>
                    <a:pt x="2761623" y="2109700"/>
                    <a:pt x="2865426" y="2063426"/>
                  </a:cubicBezTo>
                  <a:cubicBezTo>
                    <a:pt x="2891026" y="2051287"/>
                    <a:pt x="2916628" y="2038781"/>
                    <a:pt x="2942303" y="2026275"/>
                  </a:cubicBezTo>
                  <a:cubicBezTo>
                    <a:pt x="2967168" y="2012371"/>
                    <a:pt x="2992549" y="1999129"/>
                    <a:pt x="3017341" y="1984636"/>
                  </a:cubicBezTo>
                  <a:lnTo>
                    <a:pt x="3053903" y="1961830"/>
                  </a:lnTo>
                  <a:lnTo>
                    <a:pt x="3072221" y="1950354"/>
                  </a:lnTo>
                  <a:lnTo>
                    <a:pt x="3081344" y="1944616"/>
                  </a:lnTo>
                  <a:lnTo>
                    <a:pt x="3090172" y="1938363"/>
                  </a:lnTo>
                  <a:lnTo>
                    <a:pt x="3125705" y="1913497"/>
                  </a:lnTo>
                  <a:cubicBezTo>
                    <a:pt x="3137549" y="1905184"/>
                    <a:pt x="3149614" y="1897165"/>
                    <a:pt x="3160796" y="1887822"/>
                  </a:cubicBezTo>
                  <a:lnTo>
                    <a:pt x="3195005" y="1860750"/>
                  </a:lnTo>
                  <a:cubicBezTo>
                    <a:pt x="3206407" y="1851701"/>
                    <a:pt x="3217883" y="1842726"/>
                    <a:pt x="3228625" y="1832868"/>
                  </a:cubicBezTo>
                  <a:lnTo>
                    <a:pt x="3261435" y="1803809"/>
                  </a:lnTo>
                  <a:cubicBezTo>
                    <a:pt x="3272250" y="1794024"/>
                    <a:pt x="3283432" y="1784460"/>
                    <a:pt x="3293511" y="1774088"/>
                  </a:cubicBezTo>
                  <a:cubicBezTo>
                    <a:pt x="3335223" y="1733553"/>
                    <a:pt x="3375170" y="1691987"/>
                    <a:pt x="3408422" y="1648141"/>
                  </a:cubicBezTo>
                  <a:cubicBezTo>
                    <a:pt x="3443366" y="1604811"/>
                    <a:pt x="3470071" y="1559125"/>
                    <a:pt x="3493024" y="1510792"/>
                  </a:cubicBezTo>
                  <a:lnTo>
                    <a:pt x="3509134" y="1473935"/>
                  </a:lnTo>
                  <a:lnTo>
                    <a:pt x="3522965" y="1435092"/>
                  </a:lnTo>
                  <a:cubicBezTo>
                    <a:pt x="3527894" y="1422512"/>
                    <a:pt x="3531352" y="1408240"/>
                    <a:pt x="3535619" y="1394851"/>
                  </a:cubicBezTo>
                  <a:cubicBezTo>
                    <a:pt x="3539665" y="1381168"/>
                    <a:pt x="3543858" y="1367926"/>
                    <a:pt x="3547463" y="1353433"/>
                  </a:cubicBezTo>
                  <a:cubicBezTo>
                    <a:pt x="3576816" y="1240287"/>
                    <a:pt x="3601608" y="1116401"/>
                    <a:pt x="3634713" y="995016"/>
                  </a:cubicBezTo>
                  <a:cubicBezTo>
                    <a:pt x="3667303" y="873189"/>
                    <a:pt x="3706293" y="753054"/>
                    <a:pt x="3749698" y="634906"/>
                  </a:cubicBezTo>
                  <a:cubicBezTo>
                    <a:pt x="3787732" y="532869"/>
                    <a:pt x="3807669" y="425829"/>
                    <a:pt x="3809287" y="317171"/>
                  </a:cubicBezTo>
                  <a:cubicBezTo>
                    <a:pt x="3810170" y="262842"/>
                    <a:pt x="3806216" y="208146"/>
                    <a:pt x="3797967" y="153596"/>
                  </a:cubicBezTo>
                  <a:lnTo>
                    <a:pt x="3762954" y="0"/>
                  </a:lnTo>
                  <a:lnTo>
                    <a:pt x="4012007" y="0"/>
                  </a:lnTo>
                  <a:lnTo>
                    <a:pt x="4016752" y="15860"/>
                  </a:lnTo>
                  <a:cubicBezTo>
                    <a:pt x="4042071" y="113423"/>
                    <a:pt x="4056692" y="214877"/>
                    <a:pt x="4057575" y="317613"/>
                  </a:cubicBezTo>
                  <a:cubicBezTo>
                    <a:pt x="4058384" y="386030"/>
                    <a:pt x="4052278" y="454815"/>
                    <a:pt x="4040434" y="522496"/>
                  </a:cubicBezTo>
                  <a:cubicBezTo>
                    <a:pt x="4028369" y="590178"/>
                    <a:pt x="4009904" y="656756"/>
                    <a:pt x="3986215" y="721053"/>
                  </a:cubicBezTo>
                  <a:cubicBezTo>
                    <a:pt x="3944871" y="833758"/>
                    <a:pt x="3904704" y="946461"/>
                    <a:pt x="3869244" y="1060858"/>
                  </a:cubicBezTo>
                  <a:lnTo>
                    <a:pt x="3843201" y="1147078"/>
                  </a:lnTo>
                  <a:lnTo>
                    <a:pt x="3818041" y="1234402"/>
                  </a:lnTo>
                  <a:lnTo>
                    <a:pt x="3793029" y="1323418"/>
                  </a:lnTo>
                  <a:lnTo>
                    <a:pt x="3780228" y="1368588"/>
                  </a:lnTo>
                  <a:lnTo>
                    <a:pt x="3766397" y="1414714"/>
                  </a:lnTo>
                  <a:cubicBezTo>
                    <a:pt x="3762131" y="1429943"/>
                    <a:pt x="3756613" y="1445833"/>
                    <a:pt x="3751464" y="1461429"/>
                  </a:cubicBezTo>
                  <a:cubicBezTo>
                    <a:pt x="3746019" y="1477172"/>
                    <a:pt x="3741605" y="1492695"/>
                    <a:pt x="3734985" y="1508659"/>
                  </a:cubicBezTo>
                  <a:lnTo>
                    <a:pt x="3716519" y="1556183"/>
                  </a:lnTo>
                  <a:cubicBezTo>
                    <a:pt x="3709604" y="1572000"/>
                    <a:pt x="3702174" y="1587743"/>
                    <a:pt x="3694891" y="1603487"/>
                  </a:cubicBezTo>
                  <a:cubicBezTo>
                    <a:pt x="3664434" y="1665797"/>
                    <a:pt x="3628018" y="1726784"/>
                    <a:pt x="3586086" y="1780121"/>
                  </a:cubicBezTo>
                  <a:cubicBezTo>
                    <a:pt x="3545329" y="1835001"/>
                    <a:pt x="3500454" y="1883629"/>
                    <a:pt x="3455651" y="1931300"/>
                  </a:cubicBezTo>
                  <a:cubicBezTo>
                    <a:pt x="3444690" y="1943586"/>
                    <a:pt x="3432919" y="1954768"/>
                    <a:pt x="3421370" y="1966244"/>
                  </a:cubicBezTo>
                  <a:lnTo>
                    <a:pt x="3386719" y="2000821"/>
                  </a:lnTo>
                  <a:cubicBezTo>
                    <a:pt x="3375390" y="2012592"/>
                    <a:pt x="3363105" y="2023406"/>
                    <a:pt x="3351040" y="2034587"/>
                  </a:cubicBezTo>
                  <a:lnTo>
                    <a:pt x="3314918" y="2068060"/>
                  </a:lnTo>
                  <a:cubicBezTo>
                    <a:pt x="3303074" y="2079390"/>
                    <a:pt x="3290200" y="2089836"/>
                    <a:pt x="3277767" y="2100577"/>
                  </a:cubicBezTo>
                  <a:lnTo>
                    <a:pt x="3240028" y="2132726"/>
                  </a:lnTo>
                  <a:lnTo>
                    <a:pt x="3230537" y="2140744"/>
                  </a:lnTo>
                  <a:lnTo>
                    <a:pt x="3220679" y="2148395"/>
                  </a:lnTo>
                  <a:lnTo>
                    <a:pt x="3200964" y="2163624"/>
                  </a:lnTo>
                  <a:lnTo>
                    <a:pt x="3161458" y="2194154"/>
                  </a:lnTo>
                  <a:cubicBezTo>
                    <a:pt x="3134680" y="2213944"/>
                    <a:pt x="3106798" y="2232556"/>
                    <a:pt x="3079358" y="2251831"/>
                  </a:cubicBezTo>
                  <a:cubicBezTo>
                    <a:pt x="3051034" y="2269708"/>
                    <a:pt x="3022343" y="2287363"/>
                    <a:pt x="2993505" y="2304725"/>
                  </a:cubicBezTo>
                  <a:cubicBezTo>
                    <a:pt x="2876755" y="2372112"/>
                    <a:pt x="2750073" y="2424491"/>
                    <a:pt x="2619639" y="2459216"/>
                  </a:cubicBezTo>
                  <a:cubicBezTo>
                    <a:pt x="2489205" y="2494086"/>
                    <a:pt x="2355608" y="2512330"/>
                    <a:pt x="2223555" y="2517333"/>
                  </a:cubicBezTo>
                  <a:lnTo>
                    <a:pt x="2174045" y="2518657"/>
                  </a:lnTo>
                  <a:lnTo>
                    <a:pt x="2149327" y="2519172"/>
                  </a:lnTo>
                  <a:lnTo>
                    <a:pt x="2124681" y="2518804"/>
                  </a:lnTo>
                  <a:lnTo>
                    <a:pt x="2075466" y="2517627"/>
                  </a:lnTo>
                  <a:cubicBezTo>
                    <a:pt x="2059060" y="2517186"/>
                    <a:pt x="2042802" y="2517039"/>
                    <a:pt x="2026102" y="2515494"/>
                  </a:cubicBezTo>
                  <a:cubicBezTo>
                    <a:pt x="1992850" y="2512992"/>
                    <a:pt x="1959745" y="2511006"/>
                    <a:pt x="1926714" y="2507401"/>
                  </a:cubicBezTo>
                  <a:lnTo>
                    <a:pt x="1827987" y="2494380"/>
                  </a:lnTo>
                  <a:lnTo>
                    <a:pt x="1730290" y="2476356"/>
                  </a:lnTo>
                  <a:cubicBezTo>
                    <a:pt x="1697994" y="2469146"/>
                    <a:pt x="1665846" y="2461422"/>
                    <a:pt x="1633771" y="2454066"/>
                  </a:cubicBezTo>
                  <a:cubicBezTo>
                    <a:pt x="1601843" y="2446047"/>
                    <a:pt x="1570282" y="2436263"/>
                    <a:pt x="1538649" y="2427581"/>
                  </a:cubicBezTo>
                  <a:cubicBezTo>
                    <a:pt x="1522759" y="2423535"/>
                    <a:pt x="1507309" y="2417797"/>
                    <a:pt x="1491640" y="2412795"/>
                  </a:cubicBezTo>
                  <a:lnTo>
                    <a:pt x="1444925" y="2397493"/>
                  </a:lnTo>
                  <a:cubicBezTo>
                    <a:pt x="1320965" y="2354971"/>
                    <a:pt x="1200904" y="2303106"/>
                    <a:pt x="1085919" y="2242414"/>
                  </a:cubicBezTo>
                  <a:cubicBezTo>
                    <a:pt x="971008" y="2181648"/>
                    <a:pt x="860290" y="2113010"/>
                    <a:pt x="756928" y="2034441"/>
                  </a:cubicBezTo>
                  <a:cubicBezTo>
                    <a:pt x="730592" y="2015461"/>
                    <a:pt x="705947" y="1994274"/>
                    <a:pt x="680934" y="1973601"/>
                  </a:cubicBezTo>
                  <a:cubicBezTo>
                    <a:pt x="655480" y="1953370"/>
                    <a:pt x="632012" y="1931006"/>
                    <a:pt x="608103" y="1909083"/>
                  </a:cubicBezTo>
                  <a:lnTo>
                    <a:pt x="590226" y="1892604"/>
                  </a:lnTo>
                  <a:lnTo>
                    <a:pt x="581251" y="1884364"/>
                  </a:lnTo>
                  <a:lnTo>
                    <a:pt x="572644" y="1875757"/>
                  </a:lnTo>
                  <a:lnTo>
                    <a:pt x="538362" y="1841254"/>
                  </a:lnTo>
                  <a:cubicBezTo>
                    <a:pt x="527032" y="1829631"/>
                    <a:pt x="515115" y="1818670"/>
                    <a:pt x="504153" y="1806605"/>
                  </a:cubicBezTo>
                  <a:lnTo>
                    <a:pt x="471195" y="1770851"/>
                  </a:lnTo>
                  <a:cubicBezTo>
                    <a:pt x="460307" y="1758860"/>
                    <a:pt x="448978" y="1747163"/>
                    <a:pt x="438385" y="1734877"/>
                  </a:cubicBezTo>
                  <a:lnTo>
                    <a:pt x="407192" y="1697505"/>
                  </a:lnTo>
                  <a:cubicBezTo>
                    <a:pt x="396893" y="1684999"/>
                    <a:pt x="386299" y="1672640"/>
                    <a:pt x="376294" y="1659912"/>
                  </a:cubicBezTo>
                  <a:lnTo>
                    <a:pt x="347456" y="1620775"/>
                  </a:lnTo>
                  <a:lnTo>
                    <a:pt x="318986" y="1581343"/>
                  </a:lnTo>
                  <a:lnTo>
                    <a:pt x="292869" y="1540293"/>
                  </a:lnTo>
                  <a:cubicBezTo>
                    <a:pt x="284115" y="1526682"/>
                    <a:pt x="275655" y="1512852"/>
                    <a:pt x="267121" y="1499095"/>
                  </a:cubicBezTo>
                  <a:cubicBezTo>
                    <a:pt x="258955" y="1485117"/>
                    <a:pt x="251304" y="1470845"/>
                    <a:pt x="243432" y="1456721"/>
                  </a:cubicBezTo>
                  <a:cubicBezTo>
                    <a:pt x="180607" y="1343575"/>
                    <a:pt x="132053" y="1223220"/>
                    <a:pt x="96152" y="1100216"/>
                  </a:cubicBezTo>
                  <a:cubicBezTo>
                    <a:pt x="60031" y="977139"/>
                    <a:pt x="37004" y="851560"/>
                    <a:pt x="21261" y="725908"/>
                  </a:cubicBezTo>
                  <a:cubicBezTo>
                    <a:pt x="18171" y="694348"/>
                    <a:pt x="14934" y="662935"/>
                    <a:pt x="11256" y="631522"/>
                  </a:cubicBezTo>
                  <a:cubicBezTo>
                    <a:pt x="9122" y="599962"/>
                    <a:pt x="7136" y="568475"/>
                    <a:pt x="4635" y="536989"/>
                  </a:cubicBezTo>
                  <a:lnTo>
                    <a:pt x="3752" y="525145"/>
                  </a:lnTo>
                  <a:lnTo>
                    <a:pt x="3385" y="513301"/>
                  </a:lnTo>
                  <a:lnTo>
                    <a:pt x="2649" y="489612"/>
                  </a:lnTo>
                  <a:lnTo>
                    <a:pt x="883" y="442235"/>
                  </a:lnTo>
                  <a:cubicBezTo>
                    <a:pt x="662" y="434290"/>
                    <a:pt x="73" y="426492"/>
                    <a:pt x="0" y="418473"/>
                  </a:cubicBezTo>
                  <a:lnTo>
                    <a:pt x="73" y="394196"/>
                  </a:lnTo>
                  <a:lnTo>
                    <a:pt x="0" y="369919"/>
                  </a:lnTo>
                  <a:cubicBezTo>
                    <a:pt x="221" y="361827"/>
                    <a:pt x="662" y="353660"/>
                    <a:pt x="1031" y="345568"/>
                  </a:cubicBezTo>
                  <a:cubicBezTo>
                    <a:pt x="3531" y="280609"/>
                    <a:pt x="11036" y="215134"/>
                    <a:pt x="24572" y="150101"/>
                  </a:cubicBezTo>
                  <a:cubicBezTo>
                    <a:pt x="31340" y="117622"/>
                    <a:pt x="39634" y="85271"/>
                    <a:pt x="49364" y="532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699FB6C2-DFB6-4CDA-AA03-63504F579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95626" y="0"/>
              <a:ext cx="4061163" cy="2382175"/>
            </a:xfrm>
            <a:custGeom>
              <a:avLst/>
              <a:gdLst>
                <a:gd name="connsiteX0" fmla="*/ 76563 w 4173472"/>
                <a:gd name="connsiteY0" fmla="*/ 0 h 2479741"/>
                <a:gd name="connsiteX1" fmla="*/ 507137 w 4173472"/>
                <a:gd name="connsiteY1" fmla="*/ 0 h 2479741"/>
                <a:gd name="connsiteX2" fmla="*/ 489881 w 4173472"/>
                <a:gd name="connsiteY2" fmla="*/ 21874 h 2479741"/>
                <a:gd name="connsiteX3" fmla="*/ 375558 w 4173472"/>
                <a:gd name="connsiteY3" fmla="*/ 385809 h 2479741"/>
                <a:gd name="connsiteX4" fmla="*/ 516218 w 4173472"/>
                <a:gd name="connsiteY4" fmla="*/ 1062992 h 2479741"/>
                <a:gd name="connsiteX5" fmla="*/ 900090 w 4173472"/>
                <a:gd name="connsiteY5" fmla="*/ 1614522 h 2479741"/>
                <a:gd name="connsiteX6" fmla="*/ 2137483 w 4173472"/>
                <a:gd name="connsiteY6" fmla="*/ 2111759 h 2479741"/>
                <a:gd name="connsiteX7" fmla="*/ 2786930 w 4173472"/>
                <a:gd name="connsiteY7" fmla="*/ 2004500 h 2479741"/>
                <a:gd name="connsiteX8" fmla="*/ 3293804 w 4173472"/>
                <a:gd name="connsiteY8" fmla="*/ 1669476 h 2479741"/>
                <a:gd name="connsiteX9" fmla="*/ 3465289 w 4173472"/>
                <a:gd name="connsiteY9" fmla="*/ 1451056 h 2479741"/>
                <a:gd name="connsiteX10" fmla="*/ 3550774 w 4173472"/>
                <a:gd name="connsiteY10" fmla="*/ 1178492 h 2479741"/>
                <a:gd name="connsiteX11" fmla="*/ 3750434 w 4173472"/>
                <a:gd name="connsiteY11" fmla="*/ 533605 h 2479741"/>
                <a:gd name="connsiteX12" fmla="*/ 3784129 w 4173472"/>
                <a:gd name="connsiteY12" fmla="*/ 124013 h 2479741"/>
                <a:gd name="connsiteX13" fmla="*/ 3750753 w 4173472"/>
                <a:gd name="connsiteY13" fmla="*/ 0 h 2479741"/>
                <a:gd name="connsiteX14" fmla="*/ 4138160 w 4173472"/>
                <a:gd name="connsiteY14" fmla="*/ 0 h 2479741"/>
                <a:gd name="connsiteX15" fmla="*/ 4151855 w 4173472"/>
                <a:gd name="connsiteY15" fmla="*/ 50639 h 2479741"/>
                <a:gd name="connsiteX16" fmla="*/ 4102598 w 4173472"/>
                <a:gd name="connsiteY16" fmla="*/ 661023 h 2479741"/>
                <a:gd name="connsiteX17" fmla="*/ 3559234 w 4173472"/>
                <a:gd name="connsiteY17" fmla="*/ 1929682 h 2479741"/>
                <a:gd name="connsiteX18" fmla="*/ 2137335 w 4173472"/>
                <a:gd name="connsiteY18" fmla="*/ 2479741 h 2479741"/>
                <a:gd name="connsiteX19" fmla="*/ 636279 w 4173472"/>
                <a:gd name="connsiteY19" fmla="*/ 1876493 h 2479741"/>
                <a:gd name="connsiteX20" fmla="*/ 0 w 4173472"/>
                <a:gd name="connsiteY20" fmla="*/ 385957 h 2479741"/>
                <a:gd name="connsiteX21" fmla="*/ 72967 w 417347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3472" h="2479741">
                  <a:moveTo>
                    <a:pt x="76563" y="0"/>
                  </a:moveTo>
                  <a:lnTo>
                    <a:pt x="507137" y="0"/>
                  </a:lnTo>
                  <a:lnTo>
                    <a:pt x="489881" y="21874"/>
                  </a:lnTo>
                  <a:cubicBezTo>
                    <a:pt x="410797" y="135167"/>
                    <a:pt x="375558" y="247357"/>
                    <a:pt x="375558" y="385809"/>
                  </a:cubicBezTo>
                  <a:cubicBezTo>
                    <a:pt x="375558" y="621076"/>
                    <a:pt x="422862" y="848913"/>
                    <a:pt x="516218" y="1062992"/>
                  </a:cubicBezTo>
                  <a:cubicBezTo>
                    <a:pt x="606484" y="1270009"/>
                    <a:pt x="735594" y="1455544"/>
                    <a:pt x="900090" y="1614522"/>
                  </a:cubicBezTo>
                  <a:cubicBezTo>
                    <a:pt x="1231875" y="1935126"/>
                    <a:pt x="1671364" y="2111759"/>
                    <a:pt x="2137483" y="2111759"/>
                  </a:cubicBezTo>
                  <a:cubicBezTo>
                    <a:pt x="2387609" y="2111759"/>
                    <a:pt x="2600070" y="2076668"/>
                    <a:pt x="2786930" y="2004500"/>
                  </a:cubicBezTo>
                  <a:cubicBezTo>
                    <a:pt x="2970111" y="1933728"/>
                    <a:pt x="3135931" y="1824114"/>
                    <a:pt x="3293804" y="1669476"/>
                  </a:cubicBezTo>
                  <a:cubicBezTo>
                    <a:pt x="3403566" y="1561995"/>
                    <a:pt x="3442115" y="1498728"/>
                    <a:pt x="3465289" y="1451056"/>
                  </a:cubicBezTo>
                  <a:cubicBezTo>
                    <a:pt x="3498321" y="1383154"/>
                    <a:pt x="3520317" y="1297302"/>
                    <a:pt x="3550774" y="1178492"/>
                  </a:cubicBezTo>
                  <a:cubicBezTo>
                    <a:pt x="3589764" y="1026650"/>
                    <a:pt x="3643026" y="818603"/>
                    <a:pt x="3750434" y="533605"/>
                  </a:cubicBezTo>
                  <a:cubicBezTo>
                    <a:pt x="3799705" y="402785"/>
                    <a:pt x="3810947" y="267744"/>
                    <a:pt x="3784129" y="124013"/>
                  </a:cubicBezTo>
                  <a:lnTo>
                    <a:pt x="3750753" y="0"/>
                  </a:lnTo>
                  <a:lnTo>
                    <a:pt x="4138160" y="0"/>
                  </a:lnTo>
                  <a:lnTo>
                    <a:pt x="4151855" y="50639"/>
                  </a:lnTo>
                  <a:cubicBezTo>
                    <a:pt x="4189402" y="246427"/>
                    <a:pt x="4181112" y="452654"/>
                    <a:pt x="4102598" y="661023"/>
                  </a:cubicBezTo>
                  <a:cubicBezTo>
                    <a:pt x="3821867" y="1406254"/>
                    <a:pt x="3946048" y="1550813"/>
                    <a:pt x="3559234" y="1929682"/>
                  </a:cubicBezTo>
                  <a:cubicBezTo>
                    <a:pt x="3172420" y="2308551"/>
                    <a:pt x="2727561" y="2479741"/>
                    <a:pt x="2137335" y="2479741"/>
                  </a:cubicBezTo>
                  <a:cubicBezTo>
                    <a:pt x="1552332" y="2479741"/>
                    <a:pt x="1022210" y="2249551"/>
                    <a:pt x="636279" y="1876493"/>
                  </a:cubicBezTo>
                  <a:cubicBezTo>
                    <a:pt x="243506" y="1496815"/>
                    <a:pt x="0" y="969268"/>
                    <a:pt x="0" y="385957"/>
                  </a:cubicBezTo>
                  <a:cubicBezTo>
                    <a:pt x="0" y="241417"/>
                    <a:pt x="26769" y="117415"/>
                    <a:pt x="72967"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1CAE5C34-D461-4332-99DA-3064B8FC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1"/>
              <a:ext cx="4029342" cy="2427086"/>
            </a:xfrm>
            <a:custGeom>
              <a:avLst/>
              <a:gdLst>
                <a:gd name="connsiteX0" fmla="*/ 75009 w 4088432"/>
                <a:gd name="connsiteY0" fmla="*/ 0 h 2479741"/>
                <a:gd name="connsiteX1" fmla="*/ 496703 w 4088432"/>
                <a:gd name="connsiteY1" fmla="*/ 0 h 2479741"/>
                <a:gd name="connsiteX2" fmla="*/ 479803 w 4088432"/>
                <a:gd name="connsiteY2" fmla="*/ 21874 h 2479741"/>
                <a:gd name="connsiteX3" fmla="*/ 367834 w 4088432"/>
                <a:gd name="connsiteY3" fmla="*/ 385809 h 2479741"/>
                <a:gd name="connsiteX4" fmla="*/ 505624 w 4088432"/>
                <a:gd name="connsiteY4" fmla="*/ 1062992 h 2479741"/>
                <a:gd name="connsiteX5" fmla="*/ 881624 w 4088432"/>
                <a:gd name="connsiteY5" fmla="*/ 1614522 h 2479741"/>
                <a:gd name="connsiteX6" fmla="*/ 2093784 w 4088432"/>
                <a:gd name="connsiteY6" fmla="*/ 2111759 h 2479741"/>
                <a:gd name="connsiteX7" fmla="*/ 2729989 w 4088432"/>
                <a:gd name="connsiteY7" fmla="*/ 2004500 h 2479741"/>
                <a:gd name="connsiteX8" fmla="*/ 3226565 w 4088432"/>
                <a:gd name="connsiteY8" fmla="*/ 1669476 h 2479741"/>
                <a:gd name="connsiteX9" fmla="*/ 3394591 w 4088432"/>
                <a:gd name="connsiteY9" fmla="*/ 1451056 h 2479741"/>
                <a:gd name="connsiteX10" fmla="*/ 3478384 w 4088432"/>
                <a:gd name="connsiteY10" fmla="*/ 1178492 h 2479741"/>
                <a:gd name="connsiteX11" fmla="*/ 3673924 w 4088432"/>
                <a:gd name="connsiteY11" fmla="*/ 533605 h 2479741"/>
                <a:gd name="connsiteX12" fmla="*/ 3706967 w 4088432"/>
                <a:gd name="connsiteY12" fmla="*/ 124013 h 2479741"/>
                <a:gd name="connsiteX13" fmla="*/ 3674267 w 4088432"/>
                <a:gd name="connsiteY13" fmla="*/ 0 h 2479741"/>
                <a:gd name="connsiteX14" fmla="*/ 4053847 w 4088432"/>
                <a:gd name="connsiteY14" fmla="*/ 0 h 2479741"/>
                <a:gd name="connsiteX15" fmla="*/ 4067260 w 4088432"/>
                <a:gd name="connsiteY15" fmla="*/ 50639 h 2479741"/>
                <a:gd name="connsiteX16" fmla="*/ 4019026 w 4088432"/>
                <a:gd name="connsiteY16" fmla="*/ 661023 h 2479741"/>
                <a:gd name="connsiteX17" fmla="*/ 3486697 w 4088432"/>
                <a:gd name="connsiteY17" fmla="*/ 1929682 h 2479741"/>
                <a:gd name="connsiteX18" fmla="*/ 2093784 w 4088432"/>
                <a:gd name="connsiteY18" fmla="*/ 2479741 h 2479741"/>
                <a:gd name="connsiteX19" fmla="*/ 623331 w 4088432"/>
                <a:gd name="connsiteY19" fmla="*/ 1876493 h 2479741"/>
                <a:gd name="connsiteX20" fmla="*/ 0 w 4088432"/>
                <a:gd name="connsiteY20" fmla="*/ 385957 h 2479741"/>
                <a:gd name="connsiteX21" fmla="*/ 71486 w 408843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88432" h="2479741">
                  <a:moveTo>
                    <a:pt x="75009" y="0"/>
                  </a:moveTo>
                  <a:lnTo>
                    <a:pt x="496703" y="0"/>
                  </a:lnTo>
                  <a:lnTo>
                    <a:pt x="479803" y="21874"/>
                  </a:lnTo>
                  <a:cubicBezTo>
                    <a:pt x="402337" y="135167"/>
                    <a:pt x="367834" y="247357"/>
                    <a:pt x="367834" y="385809"/>
                  </a:cubicBezTo>
                  <a:cubicBezTo>
                    <a:pt x="367834" y="621076"/>
                    <a:pt x="414181" y="848913"/>
                    <a:pt x="505624" y="1062992"/>
                  </a:cubicBezTo>
                  <a:cubicBezTo>
                    <a:pt x="593979" y="1270009"/>
                    <a:pt x="720513" y="1455544"/>
                    <a:pt x="881624" y="1614522"/>
                  </a:cubicBezTo>
                  <a:cubicBezTo>
                    <a:pt x="1206643" y="1935126"/>
                    <a:pt x="1637155" y="2111759"/>
                    <a:pt x="2093784" y="2111759"/>
                  </a:cubicBezTo>
                  <a:cubicBezTo>
                    <a:pt x="2338835" y="2111759"/>
                    <a:pt x="2546955" y="2076668"/>
                    <a:pt x="2729989" y="2004500"/>
                  </a:cubicBezTo>
                  <a:cubicBezTo>
                    <a:pt x="2909492" y="1933728"/>
                    <a:pt x="3071927" y="1824114"/>
                    <a:pt x="3226565" y="1669476"/>
                  </a:cubicBezTo>
                  <a:cubicBezTo>
                    <a:pt x="3334119" y="1561995"/>
                    <a:pt x="3371859" y="1498728"/>
                    <a:pt x="3394591" y="1451056"/>
                  </a:cubicBezTo>
                  <a:cubicBezTo>
                    <a:pt x="3426961" y="1383154"/>
                    <a:pt x="3448516" y="1297302"/>
                    <a:pt x="3478384" y="1178492"/>
                  </a:cubicBezTo>
                  <a:cubicBezTo>
                    <a:pt x="3516491" y="1026650"/>
                    <a:pt x="3568724" y="818603"/>
                    <a:pt x="3673924" y="533605"/>
                  </a:cubicBezTo>
                  <a:cubicBezTo>
                    <a:pt x="3722202" y="402785"/>
                    <a:pt x="3733238" y="267744"/>
                    <a:pt x="3706967" y="124013"/>
                  </a:cubicBezTo>
                  <a:lnTo>
                    <a:pt x="3674267" y="0"/>
                  </a:lnTo>
                  <a:lnTo>
                    <a:pt x="4053847" y="0"/>
                  </a:lnTo>
                  <a:lnTo>
                    <a:pt x="4067260" y="50639"/>
                  </a:lnTo>
                  <a:cubicBezTo>
                    <a:pt x="4104034" y="246427"/>
                    <a:pt x="4095913" y="452654"/>
                    <a:pt x="4019026" y="661023"/>
                  </a:cubicBezTo>
                  <a:cubicBezTo>
                    <a:pt x="3743960" y="1406254"/>
                    <a:pt x="3865566" y="1550813"/>
                    <a:pt x="3486697" y="1929682"/>
                  </a:cubicBezTo>
                  <a:cubicBezTo>
                    <a:pt x="3107754" y="2308551"/>
                    <a:pt x="2671945" y="2479741"/>
                    <a:pt x="2093784" y="2479741"/>
                  </a:cubicBezTo>
                  <a:cubicBezTo>
                    <a:pt x="1520699" y="2479741"/>
                    <a:pt x="1001391" y="2249551"/>
                    <a:pt x="623331" y="1876493"/>
                  </a:cubicBezTo>
                  <a:cubicBezTo>
                    <a:pt x="238504" y="1496815"/>
                    <a:pt x="0" y="969268"/>
                    <a:pt x="0" y="385957"/>
                  </a:cubicBezTo>
                  <a:cubicBezTo>
                    <a:pt x="0" y="241417"/>
                    <a:pt x="26227" y="117415"/>
                    <a:pt x="71486"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4" name="Freeform: Shape 43">
              <a:extLst>
                <a:ext uri="{FF2B5EF4-FFF2-40B4-BE49-F238E27FC236}">
                  <a16:creationId xmlns:a16="http://schemas.microsoft.com/office/drawing/2014/main" id="{06A0E96C-BCAB-44A5-9D9B-5A00B9882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635" y="0"/>
              <a:ext cx="4220052" cy="2578937"/>
            </a:xfrm>
            <a:custGeom>
              <a:avLst/>
              <a:gdLst>
                <a:gd name="connsiteX0" fmla="*/ 52680 w 4259075"/>
                <a:gd name="connsiteY0" fmla="*/ 0 h 2595608"/>
                <a:gd name="connsiteX1" fmla="*/ 266378 w 4259075"/>
                <a:gd name="connsiteY1" fmla="*/ 0 h 2595608"/>
                <a:gd name="connsiteX2" fmla="*/ 242219 w 4259075"/>
                <a:gd name="connsiteY2" fmla="*/ 48699 h 2595608"/>
                <a:gd name="connsiteX3" fmla="*/ 210180 w 4259075"/>
                <a:gd name="connsiteY3" fmla="*/ 133991 h 2595608"/>
                <a:gd name="connsiteX4" fmla="*/ 172735 w 4259075"/>
                <a:gd name="connsiteY4" fmla="*/ 314155 h 2595608"/>
                <a:gd name="connsiteX5" fmla="*/ 170307 w 4259075"/>
                <a:gd name="connsiteY5" fmla="*/ 337329 h 2595608"/>
                <a:gd name="connsiteX6" fmla="*/ 168909 w 4259075"/>
                <a:gd name="connsiteY6" fmla="*/ 360650 h 2595608"/>
                <a:gd name="connsiteX7" fmla="*/ 167438 w 4259075"/>
                <a:gd name="connsiteY7" fmla="*/ 384044 h 2595608"/>
                <a:gd name="connsiteX8" fmla="*/ 167070 w 4259075"/>
                <a:gd name="connsiteY8" fmla="*/ 407953 h 2595608"/>
                <a:gd name="connsiteX9" fmla="*/ 166482 w 4259075"/>
                <a:gd name="connsiteY9" fmla="*/ 455919 h 2595608"/>
                <a:gd name="connsiteX10" fmla="*/ 166188 w 4259075"/>
                <a:gd name="connsiteY10" fmla="*/ 479901 h 2595608"/>
                <a:gd name="connsiteX11" fmla="*/ 166040 w 4259075"/>
                <a:gd name="connsiteY11" fmla="*/ 491893 h 2595608"/>
                <a:gd name="connsiteX12" fmla="*/ 166482 w 4259075"/>
                <a:gd name="connsiteY12" fmla="*/ 503884 h 2595608"/>
                <a:gd name="connsiteX13" fmla="*/ 170454 w 4259075"/>
                <a:gd name="connsiteY13" fmla="*/ 599962 h 2595608"/>
                <a:gd name="connsiteX14" fmla="*/ 179576 w 4259075"/>
                <a:gd name="connsiteY14" fmla="*/ 695746 h 2595608"/>
                <a:gd name="connsiteX15" fmla="*/ 193628 w 4259075"/>
                <a:gd name="connsiteY15" fmla="*/ 791089 h 2595608"/>
                <a:gd name="connsiteX16" fmla="*/ 195467 w 4259075"/>
                <a:gd name="connsiteY16" fmla="*/ 803006 h 2595608"/>
                <a:gd name="connsiteX17" fmla="*/ 197895 w 4259075"/>
                <a:gd name="connsiteY17" fmla="*/ 814777 h 2595608"/>
                <a:gd name="connsiteX18" fmla="*/ 202750 w 4259075"/>
                <a:gd name="connsiteY18" fmla="*/ 838393 h 2595608"/>
                <a:gd name="connsiteX19" fmla="*/ 212461 w 4259075"/>
                <a:gd name="connsiteY19" fmla="*/ 885695 h 2595608"/>
                <a:gd name="connsiteX20" fmla="*/ 264473 w 4259075"/>
                <a:gd name="connsiteY20" fmla="*/ 1071746 h 2595608"/>
                <a:gd name="connsiteX21" fmla="*/ 271903 w 4259075"/>
                <a:gd name="connsiteY21" fmla="*/ 1094773 h 2595608"/>
                <a:gd name="connsiteX22" fmla="*/ 280290 w 4259075"/>
                <a:gd name="connsiteY22" fmla="*/ 1117431 h 2595608"/>
                <a:gd name="connsiteX23" fmla="*/ 297431 w 4259075"/>
                <a:gd name="connsiteY23" fmla="*/ 1162675 h 2595608"/>
                <a:gd name="connsiteX24" fmla="*/ 335170 w 4259075"/>
                <a:gd name="connsiteY24" fmla="*/ 1251838 h 2595608"/>
                <a:gd name="connsiteX25" fmla="*/ 345029 w 4259075"/>
                <a:gd name="connsiteY25" fmla="*/ 1273981 h 2595608"/>
                <a:gd name="connsiteX26" fmla="*/ 355328 w 4259075"/>
                <a:gd name="connsiteY26" fmla="*/ 1295904 h 2595608"/>
                <a:gd name="connsiteX27" fmla="*/ 377177 w 4259075"/>
                <a:gd name="connsiteY27" fmla="*/ 1339088 h 2595608"/>
                <a:gd name="connsiteX28" fmla="*/ 399615 w 4259075"/>
                <a:gd name="connsiteY28" fmla="*/ 1382051 h 2595608"/>
                <a:gd name="connsiteX29" fmla="*/ 423818 w 4259075"/>
                <a:gd name="connsiteY29" fmla="*/ 1423984 h 2595608"/>
                <a:gd name="connsiteX30" fmla="*/ 651213 w 4259075"/>
                <a:gd name="connsiteY30" fmla="*/ 1736863 h 2595608"/>
                <a:gd name="connsiteX31" fmla="*/ 1267482 w 4259075"/>
                <a:gd name="connsiteY31" fmla="*/ 2190770 h 2595608"/>
                <a:gd name="connsiteX32" fmla="*/ 1626193 w 4259075"/>
                <a:gd name="connsiteY32" fmla="*/ 2317600 h 2595608"/>
                <a:gd name="connsiteX33" fmla="*/ 1672393 w 4259075"/>
                <a:gd name="connsiteY33" fmla="*/ 2328340 h 2595608"/>
                <a:gd name="connsiteX34" fmla="*/ 1718593 w 4259075"/>
                <a:gd name="connsiteY34" fmla="*/ 2338640 h 2595608"/>
                <a:gd name="connsiteX35" fmla="*/ 1765087 w 4259075"/>
                <a:gd name="connsiteY35" fmla="*/ 2347320 h 2595608"/>
                <a:gd name="connsiteX36" fmla="*/ 1788335 w 4259075"/>
                <a:gd name="connsiteY36" fmla="*/ 2351661 h 2595608"/>
                <a:gd name="connsiteX37" fmla="*/ 1811656 w 4259075"/>
                <a:gd name="connsiteY37" fmla="*/ 2355560 h 2595608"/>
                <a:gd name="connsiteX38" fmla="*/ 1905085 w 4259075"/>
                <a:gd name="connsiteY38" fmla="*/ 2368655 h 2595608"/>
                <a:gd name="connsiteX39" fmla="*/ 1998883 w 4259075"/>
                <a:gd name="connsiteY39" fmla="*/ 2377556 h 2595608"/>
                <a:gd name="connsiteX40" fmla="*/ 2092901 w 4259075"/>
                <a:gd name="connsiteY40" fmla="*/ 2382191 h 2595608"/>
                <a:gd name="connsiteX41" fmla="*/ 2186920 w 4259075"/>
                <a:gd name="connsiteY41" fmla="*/ 2383147 h 2595608"/>
                <a:gd name="connsiteX42" fmla="*/ 2376280 w 4259075"/>
                <a:gd name="connsiteY42" fmla="*/ 2374982 h 2595608"/>
                <a:gd name="connsiteX43" fmla="*/ 2746689 w 4259075"/>
                <a:gd name="connsiteY43" fmla="*/ 2317820 h 2595608"/>
                <a:gd name="connsiteX44" fmla="*/ 3097382 w 4259075"/>
                <a:gd name="connsiteY44" fmla="*/ 2193934 h 2595608"/>
                <a:gd name="connsiteX45" fmla="*/ 3418280 w 4259075"/>
                <a:gd name="connsiteY45" fmla="*/ 1997732 h 2595608"/>
                <a:gd name="connsiteX46" fmla="*/ 3455873 w 4259075"/>
                <a:gd name="connsiteY46" fmla="*/ 1968452 h 2595608"/>
                <a:gd name="connsiteX47" fmla="*/ 3493171 w 4259075"/>
                <a:gd name="connsiteY47" fmla="*/ 1938584 h 2595608"/>
                <a:gd name="connsiteX48" fmla="*/ 3529660 w 4259075"/>
                <a:gd name="connsiteY48" fmla="*/ 1907538 h 2595608"/>
                <a:gd name="connsiteX49" fmla="*/ 3565634 w 4259075"/>
                <a:gd name="connsiteY49" fmla="*/ 1875905 h 2595608"/>
                <a:gd name="connsiteX50" fmla="*/ 3698790 w 4259075"/>
                <a:gd name="connsiteY50" fmla="*/ 1740248 h 2595608"/>
                <a:gd name="connsiteX51" fmla="*/ 3805535 w 4259075"/>
                <a:gd name="connsiteY51" fmla="*/ 1585610 h 2595608"/>
                <a:gd name="connsiteX52" fmla="*/ 3826943 w 4259075"/>
                <a:gd name="connsiteY52" fmla="*/ 1543309 h 2595608"/>
                <a:gd name="connsiteX53" fmla="*/ 3845703 w 4259075"/>
                <a:gd name="connsiteY53" fmla="*/ 1499390 h 2595608"/>
                <a:gd name="connsiteX54" fmla="*/ 3862991 w 4259075"/>
                <a:gd name="connsiteY54" fmla="*/ 1454440 h 2595608"/>
                <a:gd name="connsiteX55" fmla="*/ 3878955 w 4259075"/>
                <a:gd name="connsiteY55" fmla="*/ 1408608 h 2595608"/>
                <a:gd name="connsiteX56" fmla="*/ 3935601 w 4259075"/>
                <a:gd name="connsiteY56" fmla="*/ 1220646 h 2595608"/>
                <a:gd name="connsiteX57" fmla="*/ 3963336 w 4259075"/>
                <a:gd name="connsiteY57" fmla="*/ 1125892 h 2595608"/>
                <a:gd name="connsiteX58" fmla="*/ 3991880 w 4259075"/>
                <a:gd name="connsiteY58" fmla="*/ 1031284 h 2595608"/>
                <a:gd name="connsiteX59" fmla="*/ 4118121 w 4259075"/>
                <a:gd name="connsiteY59" fmla="*/ 657271 h 2595608"/>
                <a:gd name="connsiteX60" fmla="*/ 4181462 w 4259075"/>
                <a:gd name="connsiteY60" fmla="*/ 275386 h 2595608"/>
                <a:gd name="connsiteX61" fmla="*/ 4159834 w 4259075"/>
                <a:gd name="connsiteY61" fmla="*/ 82935 h 2595608"/>
                <a:gd name="connsiteX62" fmla="*/ 4149387 w 4259075"/>
                <a:gd name="connsiteY62" fmla="*/ 35705 h 2595608"/>
                <a:gd name="connsiteX63" fmla="*/ 4140011 w 4259075"/>
                <a:gd name="connsiteY63" fmla="*/ 0 h 2595608"/>
                <a:gd name="connsiteX64" fmla="*/ 4206395 w 4259075"/>
                <a:gd name="connsiteY64" fmla="*/ 0 h 2595608"/>
                <a:gd name="connsiteX65" fmla="*/ 4215811 w 4259075"/>
                <a:gd name="connsiteY65" fmla="*/ 36622 h 2595608"/>
                <a:gd name="connsiteX66" fmla="*/ 4259075 w 4259075"/>
                <a:gd name="connsiteY66" fmla="*/ 465851 h 2595608"/>
                <a:gd name="connsiteX67" fmla="*/ 2129538 w 4259075"/>
                <a:gd name="connsiteY67" fmla="*/ 2595608 h 2595608"/>
                <a:gd name="connsiteX68" fmla="*/ 0 w 4259075"/>
                <a:gd name="connsiteY68" fmla="*/ 465851 h 2595608"/>
                <a:gd name="connsiteX69" fmla="*/ 43265 w 4259075"/>
                <a:gd name="connsiteY69" fmla="*/ 36622 h 259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59075" h="2595608">
                  <a:moveTo>
                    <a:pt x="52680" y="0"/>
                  </a:moveTo>
                  <a:lnTo>
                    <a:pt x="266378" y="0"/>
                  </a:lnTo>
                  <a:lnTo>
                    <a:pt x="242219" y="48699"/>
                  </a:lnTo>
                  <a:cubicBezTo>
                    <a:pt x="230117" y="76517"/>
                    <a:pt x="219413" y="104969"/>
                    <a:pt x="210180" y="133991"/>
                  </a:cubicBezTo>
                  <a:cubicBezTo>
                    <a:pt x="191716" y="192035"/>
                    <a:pt x="179430" y="252507"/>
                    <a:pt x="172735" y="314155"/>
                  </a:cubicBezTo>
                  <a:lnTo>
                    <a:pt x="170307" y="337329"/>
                  </a:lnTo>
                  <a:lnTo>
                    <a:pt x="168909" y="360650"/>
                  </a:lnTo>
                  <a:lnTo>
                    <a:pt x="167438" y="384044"/>
                  </a:lnTo>
                  <a:cubicBezTo>
                    <a:pt x="167144" y="391915"/>
                    <a:pt x="167217" y="400008"/>
                    <a:pt x="167070" y="407953"/>
                  </a:cubicBezTo>
                  <a:lnTo>
                    <a:pt x="166482" y="455919"/>
                  </a:lnTo>
                  <a:lnTo>
                    <a:pt x="166188" y="479901"/>
                  </a:lnTo>
                  <a:lnTo>
                    <a:pt x="166040" y="491893"/>
                  </a:lnTo>
                  <a:lnTo>
                    <a:pt x="166482" y="503884"/>
                  </a:lnTo>
                  <a:cubicBezTo>
                    <a:pt x="167880" y="535886"/>
                    <a:pt x="168836" y="567887"/>
                    <a:pt x="170454" y="599962"/>
                  </a:cubicBezTo>
                  <a:lnTo>
                    <a:pt x="179576" y="695746"/>
                  </a:lnTo>
                  <a:cubicBezTo>
                    <a:pt x="183696" y="727601"/>
                    <a:pt x="188920" y="759308"/>
                    <a:pt x="193628" y="791089"/>
                  </a:cubicBezTo>
                  <a:lnTo>
                    <a:pt x="195467" y="803006"/>
                  </a:lnTo>
                  <a:lnTo>
                    <a:pt x="197895" y="814777"/>
                  </a:lnTo>
                  <a:lnTo>
                    <a:pt x="202750" y="838393"/>
                  </a:lnTo>
                  <a:lnTo>
                    <a:pt x="212461" y="885695"/>
                  </a:lnTo>
                  <a:cubicBezTo>
                    <a:pt x="227174" y="948301"/>
                    <a:pt x="243580" y="1010759"/>
                    <a:pt x="264473" y="1071746"/>
                  </a:cubicBezTo>
                  <a:lnTo>
                    <a:pt x="271903" y="1094773"/>
                  </a:lnTo>
                  <a:cubicBezTo>
                    <a:pt x="274330" y="1102424"/>
                    <a:pt x="277494" y="1109854"/>
                    <a:pt x="280290" y="1117431"/>
                  </a:cubicBezTo>
                  <a:lnTo>
                    <a:pt x="297431" y="1162675"/>
                  </a:lnTo>
                  <a:cubicBezTo>
                    <a:pt x="308245" y="1193131"/>
                    <a:pt x="322223" y="1222264"/>
                    <a:pt x="335170" y="1251838"/>
                  </a:cubicBezTo>
                  <a:lnTo>
                    <a:pt x="345029" y="1273981"/>
                  </a:lnTo>
                  <a:cubicBezTo>
                    <a:pt x="348191" y="1281411"/>
                    <a:pt x="351576" y="1288768"/>
                    <a:pt x="355328" y="1295904"/>
                  </a:cubicBezTo>
                  <a:lnTo>
                    <a:pt x="377177" y="1339088"/>
                  </a:lnTo>
                  <a:cubicBezTo>
                    <a:pt x="384681" y="1353433"/>
                    <a:pt x="391670" y="1367999"/>
                    <a:pt x="399615" y="1382051"/>
                  </a:cubicBezTo>
                  <a:lnTo>
                    <a:pt x="423818" y="1423984"/>
                  </a:lnTo>
                  <a:cubicBezTo>
                    <a:pt x="488410" y="1535879"/>
                    <a:pt x="564993" y="1640859"/>
                    <a:pt x="651213" y="1736863"/>
                  </a:cubicBezTo>
                  <a:cubicBezTo>
                    <a:pt x="823359" y="1929387"/>
                    <a:pt x="1035894" y="2083878"/>
                    <a:pt x="1267482" y="2190770"/>
                  </a:cubicBezTo>
                  <a:cubicBezTo>
                    <a:pt x="1383276" y="2244327"/>
                    <a:pt x="1503558" y="2286849"/>
                    <a:pt x="1626193" y="2317600"/>
                  </a:cubicBezTo>
                  <a:lnTo>
                    <a:pt x="1672393" y="2328340"/>
                  </a:lnTo>
                  <a:cubicBezTo>
                    <a:pt x="1687843" y="2331798"/>
                    <a:pt x="1702997" y="2336138"/>
                    <a:pt x="1718593" y="2338640"/>
                  </a:cubicBezTo>
                  <a:lnTo>
                    <a:pt x="1765087" y="2347320"/>
                  </a:lnTo>
                  <a:lnTo>
                    <a:pt x="1788335" y="2351661"/>
                  </a:lnTo>
                  <a:cubicBezTo>
                    <a:pt x="1796060" y="2353132"/>
                    <a:pt x="1803784" y="2354677"/>
                    <a:pt x="1811656" y="2355560"/>
                  </a:cubicBezTo>
                  <a:cubicBezTo>
                    <a:pt x="1842848" y="2359900"/>
                    <a:pt x="1873893" y="2364608"/>
                    <a:pt x="1905085" y="2368655"/>
                  </a:cubicBezTo>
                  <a:cubicBezTo>
                    <a:pt x="1936425" y="2371377"/>
                    <a:pt x="1967691" y="2374393"/>
                    <a:pt x="1998883" y="2377556"/>
                  </a:cubicBezTo>
                  <a:lnTo>
                    <a:pt x="2092901" y="2382191"/>
                  </a:lnTo>
                  <a:cubicBezTo>
                    <a:pt x="2124241" y="2383074"/>
                    <a:pt x="2155580" y="2382780"/>
                    <a:pt x="2186920" y="2383147"/>
                  </a:cubicBezTo>
                  <a:cubicBezTo>
                    <a:pt x="2249966" y="2382118"/>
                    <a:pt x="2313601" y="2379837"/>
                    <a:pt x="2376280" y="2374982"/>
                  </a:cubicBezTo>
                  <a:cubicBezTo>
                    <a:pt x="2501932" y="2365565"/>
                    <a:pt x="2625966" y="2347394"/>
                    <a:pt x="2746689" y="2317820"/>
                  </a:cubicBezTo>
                  <a:cubicBezTo>
                    <a:pt x="2867412" y="2288320"/>
                    <a:pt x="2984824" y="2247196"/>
                    <a:pt x="3097382" y="2193934"/>
                  </a:cubicBezTo>
                  <a:cubicBezTo>
                    <a:pt x="3209939" y="2140524"/>
                    <a:pt x="3316978" y="2074093"/>
                    <a:pt x="3418280" y="1997732"/>
                  </a:cubicBezTo>
                  <a:lnTo>
                    <a:pt x="3455873" y="1968452"/>
                  </a:lnTo>
                  <a:cubicBezTo>
                    <a:pt x="3468453" y="1958667"/>
                    <a:pt x="3481253" y="1949177"/>
                    <a:pt x="3493171" y="1938584"/>
                  </a:cubicBezTo>
                  <a:lnTo>
                    <a:pt x="3529660" y="1907538"/>
                  </a:lnTo>
                  <a:cubicBezTo>
                    <a:pt x="3541799" y="1897091"/>
                    <a:pt x="3554232" y="1886940"/>
                    <a:pt x="3565634" y="1875905"/>
                  </a:cubicBezTo>
                  <a:cubicBezTo>
                    <a:pt x="3612570" y="1832721"/>
                    <a:pt x="3658623" y="1788508"/>
                    <a:pt x="3698790" y="1740248"/>
                  </a:cubicBezTo>
                  <a:cubicBezTo>
                    <a:pt x="3740576" y="1692871"/>
                    <a:pt x="3775152" y="1640859"/>
                    <a:pt x="3805535" y="1585610"/>
                  </a:cubicBezTo>
                  <a:cubicBezTo>
                    <a:pt x="3812745" y="1571559"/>
                    <a:pt x="3819954" y="1557508"/>
                    <a:pt x="3826943" y="1543309"/>
                  </a:cubicBezTo>
                  <a:lnTo>
                    <a:pt x="3845703" y="1499390"/>
                  </a:lnTo>
                  <a:cubicBezTo>
                    <a:pt x="3852324" y="1484897"/>
                    <a:pt x="3857253" y="1469448"/>
                    <a:pt x="3862991" y="1454440"/>
                  </a:cubicBezTo>
                  <a:cubicBezTo>
                    <a:pt x="3868583" y="1439286"/>
                    <a:pt x="3874174" y="1424204"/>
                    <a:pt x="3878955" y="1408608"/>
                  </a:cubicBezTo>
                  <a:cubicBezTo>
                    <a:pt x="3899406" y="1347033"/>
                    <a:pt x="3917431" y="1283765"/>
                    <a:pt x="3935601" y="1220646"/>
                  </a:cubicBezTo>
                  <a:lnTo>
                    <a:pt x="3963336" y="1125892"/>
                  </a:lnTo>
                  <a:lnTo>
                    <a:pt x="3991880" y="1031284"/>
                  </a:lnTo>
                  <a:cubicBezTo>
                    <a:pt x="4030576" y="905411"/>
                    <a:pt x="4073612" y="781084"/>
                    <a:pt x="4118121" y="657271"/>
                  </a:cubicBezTo>
                  <a:cubicBezTo>
                    <a:pt x="4162703" y="535077"/>
                    <a:pt x="4184551" y="404863"/>
                    <a:pt x="4181462" y="275386"/>
                  </a:cubicBezTo>
                  <a:cubicBezTo>
                    <a:pt x="4180138" y="210647"/>
                    <a:pt x="4172634" y="146202"/>
                    <a:pt x="4159834" y="82935"/>
                  </a:cubicBezTo>
                  <a:cubicBezTo>
                    <a:pt x="4156670" y="67119"/>
                    <a:pt x="4153506" y="51302"/>
                    <a:pt x="4149387" y="35705"/>
                  </a:cubicBezTo>
                  <a:lnTo>
                    <a:pt x="4140011" y="0"/>
                  </a:lnTo>
                  <a:lnTo>
                    <a:pt x="4206395" y="0"/>
                  </a:lnTo>
                  <a:lnTo>
                    <a:pt x="4215811" y="36622"/>
                  </a:lnTo>
                  <a:cubicBezTo>
                    <a:pt x="4244178" y="175266"/>
                    <a:pt x="4259075" y="318818"/>
                    <a:pt x="4259075" y="465851"/>
                  </a:cubicBezTo>
                  <a:cubicBezTo>
                    <a:pt x="4259075" y="1642109"/>
                    <a:pt x="3305650" y="2595608"/>
                    <a:pt x="2129538" y="2595608"/>
                  </a:cubicBezTo>
                  <a:cubicBezTo>
                    <a:pt x="953425" y="2595608"/>
                    <a:pt x="0" y="1642109"/>
                    <a:pt x="0" y="465851"/>
                  </a:cubicBezTo>
                  <a:cubicBezTo>
                    <a:pt x="0" y="318818"/>
                    <a:pt x="14897" y="175266"/>
                    <a:pt x="43265" y="3662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6" name="Group 45">
            <a:extLst>
              <a:ext uri="{FF2B5EF4-FFF2-40B4-BE49-F238E27FC236}">
                <a16:creationId xmlns:a16="http://schemas.microsoft.com/office/drawing/2014/main" id="{C6B2BFE7-4789-415B-95EB-14492FB3B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49865"/>
            <a:ext cx="4175089" cy="4808132"/>
            <a:chOff x="1" y="2085789"/>
            <a:chExt cx="4166196" cy="4772207"/>
          </a:xfrm>
        </p:grpSpPr>
        <p:sp>
          <p:nvSpPr>
            <p:cNvPr id="47" name="Freeform: Shape 46">
              <a:extLst>
                <a:ext uri="{FF2B5EF4-FFF2-40B4-BE49-F238E27FC236}">
                  <a16:creationId xmlns:a16="http://schemas.microsoft.com/office/drawing/2014/main" id="{5063D438-B9BE-462F-9922-5898C81E5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90729"/>
              <a:ext cx="4074689" cy="4767267"/>
            </a:xfrm>
            <a:custGeom>
              <a:avLst/>
              <a:gdLst>
                <a:gd name="connsiteX0" fmla="*/ 1046692 w 4074689"/>
                <a:gd name="connsiteY0" fmla="*/ 94 h 4767267"/>
                <a:gd name="connsiteX1" fmla="*/ 1337546 w 4074689"/>
                <a:gd name="connsiteY1" fmla="*/ 18298 h 4767267"/>
                <a:gd name="connsiteX2" fmla="*/ 1622724 w 4074689"/>
                <a:gd name="connsiteY2" fmla="*/ 72914 h 4767267"/>
                <a:gd name="connsiteX3" fmla="*/ 2166201 w 4074689"/>
                <a:gd name="connsiteY3" fmla="*/ 271457 h 4767267"/>
                <a:gd name="connsiteX4" fmla="*/ 2421822 w 4074689"/>
                <a:gd name="connsiteY4" fmla="*/ 407888 h 4767267"/>
                <a:gd name="connsiteX5" fmla="*/ 2665771 w 4074689"/>
                <a:gd name="connsiteY5" fmla="*/ 565095 h 4767267"/>
                <a:gd name="connsiteX6" fmla="*/ 3113618 w 4074689"/>
                <a:gd name="connsiteY6" fmla="*/ 937551 h 4767267"/>
                <a:gd name="connsiteX7" fmla="*/ 3499459 w 4074689"/>
                <a:gd name="connsiteY7" fmla="*/ 1380471 h 4767267"/>
                <a:gd name="connsiteX8" fmla="*/ 3808412 w 4074689"/>
                <a:gd name="connsiteY8" fmla="*/ 1887965 h 4767267"/>
                <a:gd name="connsiteX9" fmla="*/ 3927923 w 4074689"/>
                <a:gd name="connsiteY9" fmla="*/ 2163720 h 4767267"/>
                <a:gd name="connsiteX10" fmla="*/ 3953731 w 4074689"/>
                <a:gd name="connsiteY10" fmla="*/ 2234720 h 4767267"/>
                <a:gd name="connsiteX11" fmla="*/ 3977397 w 4074689"/>
                <a:gd name="connsiteY11" fmla="*/ 2306577 h 4767267"/>
                <a:gd name="connsiteX12" fmla="*/ 3998387 w 4074689"/>
                <a:gd name="connsiteY12" fmla="*/ 2379398 h 4767267"/>
                <a:gd name="connsiteX13" fmla="*/ 4016806 w 4074689"/>
                <a:gd name="connsiteY13" fmla="*/ 2453075 h 4767267"/>
                <a:gd name="connsiteX14" fmla="*/ 4073778 w 4074689"/>
                <a:gd name="connsiteY14" fmla="*/ 3058342 h 4767267"/>
                <a:gd name="connsiteX15" fmla="*/ 4041972 w 4074689"/>
                <a:gd name="connsiteY15" fmla="*/ 3360868 h 4767267"/>
                <a:gd name="connsiteX16" fmla="*/ 3967867 w 4074689"/>
                <a:gd name="connsiteY16" fmla="*/ 3653757 h 4767267"/>
                <a:gd name="connsiteX17" fmla="*/ 3869130 w 4074689"/>
                <a:gd name="connsiteY17" fmla="*/ 3936900 h 4767267"/>
                <a:gd name="connsiteX18" fmla="*/ 3807020 w 4074689"/>
                <a:gd name="connsiteY18" fmla="*/ 4077615 h 4767267"/>
                <a:gd name="connsiteX19" fmla="*/ 3727131 w 4074689"/>
                <a:gd name="connsiteY19" fmla="*/ 4214689 h 4767267"/>
                <a:gd name="connsiteX20" fmla="*/ 3624860 w 4074689"/>
                <a:gd name="connsiteY20" fmla="*/ 4341161 h 4767267"/>
                <a:gd name="connsiteX21" fmla="*/ 3565962 w 4074689"/>
                <a:gd name="connsiteY21" fmla="*/ 4397383 h 4767267"/>
                <a:gd name="connsiteX22" fmla="*/ 3503850 w 4074689"/>
                <a:gd name="connsiteY22" fmla="*/ 4447714 h 4767267"/>
                <a:gd name="connsiteX23" fmla="*/ 3256153 w 4074689"/>
                <a:gd name="connsiteY23" fmla="*/ 4606206 h 4767267"/>
                <a:gd name="connsiteX24" fmla="*/ 3038441 w 4074689"/>
                <a:gd name="connsiteY24" fmla="*/ 4750455 h 4767267"/>
                <a:gd name="connsiteX25" fmla="*/ 3017938 w 4074689"/>
                <a:gd name="connsiteY25" fmla="*/ 4767267 h 4767267"/>
                <a:gd name="connsiteX26" fmla="*/ 2539508 w 4074689"/>
                <a:gd name="connsiteY26" fmla="*/ 4767267 h 4767267"/>
                <a:gd name="connsiteX27" fmla="*/ 2572711 w 4074689"/>
                <a:gd name="connsiteY27" fmla="*/ 4733214 h 4767267"/>
                <a:gd name="connsiteX28" fmla="*/ 2626577 w 4074689"/>
                <a:gd name="connsiteY28" fmla="*/ 4680955 h 4767267"/>
                <a:gd name="connsiteX29" fmla="*/ 2865171 w 4074689"/>
                <a:gd name="connsiteY29" fmla="*/ 4494405 h 4767267"/>
                <a:gd name="connsiteX30" fmla="*/ 3121970 w 4074689"/>
                <a:gd name="connsiteY30" fmla="*/ 4352298 h 4767267"/>
                <a:gd name="connsiteX31" fmla="*/ 3243302 w 4074689"/>
                <a:gd name="connsiteY31" fmla="*/ 4291579 h 4767267"/>
                <a:gd name="connsiteX32" fmla="*/ 3351141 w 4074689"/>
                <a:gd name="connsiteY32" fmla="*/ 4228718 h 4767267"/>
                <a:gd name="connsiteX33" fmla="*/ 3515308 w 4074689"/>
                <a:gd name="connsiteY33" fmla="*/ 4066692 h 4767267"/>
                <a:gd name="connsiteX34" fmla="*/ 3619292 w 4074689"/>
                <a:gd name="connsiteY34" fmla="*/ 3844589 h 4767267"/>
                <a:gd name="connsiteX35" fmla="*/ 3670481 w 4074689"/>
                <a:gd name="connsiteY35" fmla="*/ 3588967 h 4767267"/>
                <a:gd name="connsiteX36" fmla="*/ 3679476 w 4074689"/>
                <a:gd name="connsiteY36" fmla="*/ 3328313 h 4767267"/>
                <a:gd name="connsiteX37" fmla="*/ 3662770 w 4074689"/>
                <a:gd name="connsiteY37" fmla="*/ 3071085 h 4767267"/>
                <a:gd name="connsiteX38" fmla="*/ 3624432 w 4074689"/>
                <a:gd name="connsiteY38" fmla="*/ 2817926 h 4767267"/>
                <a:gd name="connsiteX39" fmla="*/ 3564462 w 4074689"/>
                <a:gd name="connsiteY39" fmla="*/ 2569266 h 4767267"/>
                <a:gd name="connsiteX40" fmla="*/ 3401259 w 4074689"/>
                <a:gd name="connsiteY40" fmla="*/ 2080834 h 4767267"/>
                <a:gd name="connsiteX41" fmla="*/ 3160844 w 4074689"/>
                <a:gd name="connsiteY41" fmla="*/ 1617673 h 4767267"/>
                <a:gd name="connsiteX42" fmla="*/ 3014239 w 4074689"/>
                <a:gd name="connsiteY42" fmla="*/ 1399211 h 4767267"/>
                <a:gd name="connsiteX43" fmla="*/ 2850714 w 4074689"/>
                <a:gd name="connsiteY43" fmla="*/ 1191887 h 4767267"/>
                <a:gd name="connsiteX44" fmla="*/ 2477401 w 4074689"/>
                <a:gd name="connsiteY44" fmla="*/ 816647 h 4767267"/>
                <a:gd name="connsiteX45" fmla="*/ 2045190 w 4074689"/>
                <a:gd name="connsiteY45" fmla="*/ 511015 h 4767267"/>
                <a:gd name="connsiteX46" fmla="*/ 1987362 w 4074689"/>
                <a:gd name="connsiteY46" fmla="*/ 478889 h 4767267"/>
                <a:gd name="connsiteX47" fmla="*/ 1928785 w 4074689"/>
                <a:gd name="connsiteY47" fmla="*/ 448261 h 4767267"/>
                <a:gd name="connsiteX48" fmla="*/ 1869243 w 4074689"/>
                <a:gd name="connsiteY48" fmla="*/ 419561 h 4767267"/>
                <a:gd name="connsiteX49" fmla="*/ 1809059 w 4074689"/>
                <a:gd name="connsiteY49" fmla="*/ 392468 h 4767267"/>
                <a:gd name="connsiteX50" fmla="*/ 1561897 w 4074689"/>
                <a:gd name="connsiteY50" fmla="*/ 301763 h 4767267"/>
                <a:gd name="connsiteX51" fmla="*/ 1306490 w 4074689"/>
                <a:gd name="connsiteY51" fmla="*/ 243078 h 4767267"/>
                <a:gd name="connsiteX52" fmla="*/ 1046692 w 4074689"/>
                <a:gd name="connsiteY52" fmla="*/ 220804 h 4767267"/>
                <a:gd name="connsiteX53" fmla="*/ 524526 w 4074689"/>
                <a:gd name="connsiteY53" fmla="*/ 289662 h 4767267"/>
                <a:gd name="connsiteX54" fmla="*/ 40912 w 4074689"/>
                <a:gd name="connsiteY54" fmla="*/ 492810 h 4767267"/>
                <a:gd name="connsiteX55" fmla="*/ 0 w 4074689"/>
                <a:gd name="connsiteY55" fmla="*/ 518591 h 4767267"/>
                <a:gd name="connsiteX56" fmla="*/ 0 w 4074689"/>
                <a:gd name="connsiteY56" fmla="*/ 177282 h 4767267"/>
                <a:gd name="connsiteX57" fmla="*/ 49814 w 4074689"/>
                <a:gd name="connsiteY57" fmla="*/ 159522 h 4767267"/>
                <a:gd name="connsiteX58" fmla="*/ 472803 w 4074689"/>
                <a:gd name="connsiteY58" fmla="*/ 53745 h 4767267"/>
                <a:gd name="connsiteX59" fmla="*/ 1046692 w 4074689"/>
                <a:gd name="connsiteY59" fmla="*/ 94 h 476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074689" h="4767267">
                  <a:moveTo>
                    <a:pt x="1046692" y="94"/>
                  </a:moveTo>
                  <a:cubicBezTo>
                    <a:pt x="1144143" y="-870"/>
                    <a:pt x="1241380" y="5662"/>
                    <a:pt x="1337546" y="18298"/>
                  </a:cubicBezTo>
                  <a:cubicBezTo>
                    <a:pt x="1433819" y="30400"/>
                    <a:pt x="1528914" y="49354"/>
                    <a:pt x="1622724" y="72914"/>
                  </a:cubicBezTo>
                  <a:cubicBezTo>
                    <a:pt x="1810344" y="120355"/>
                    <a:pt x="1992074" y="188035"/>
                    <a:pt x="2166201" y="271457"/>
                  </a:cubicBezTo>
                  <a:cubicBezTo>
                    <a:pt x="2253157" y="313436"/>
                    <a:pt x="2338614" y="358628"/>
                    <a:pt x="2421822" y="407888"/>
                  </a:cubicBezTo>
                  <a:cubicBezTo>
                    <a:pt x="2505244" y="456721"/>
                    <a:pt x="2586740" y="509087"/>
                    <a:pt x="2665771" y="565095"/>
                  </a:cubicBezTo>
                  <a:cubicBezTo>
                    <a:pt x="2823835" y="677111"/>
                    <a:pt x="2974188" y="801119"/>
                    <a:pt x="3113618" y="937551"/>
                  </a:cubicBezTo>
                  <a:cubicBezTo>
                    <a:pt x="3253047" y="1073982"/>
                    <a:pt x="3382839" y="1221658"/>
                    <a:pt x="3499459" y="1380471"/>
                  </a:cubicBezTo>
                  <a:cubicBezTo>
                    <a:pt x="3616507" y="1539070"/>
                    <a:pt x="3719849" y="1709021"/>
                    <a:pt x="3808412" y="1887965"/>
                  </a:cubicBezTo>
                  <a:cubicBezTo>
                    <a:pt x="3852317" y="1977600"/>
                    <a:pt x="3892048" y="2069696"/>
                    <a:pt x="3927923" y="2163720"/>
                  </a:cubicBezTo>
                  <a:cubicBezTo>
                    <a:pt x="3936704" y="2187279"/>
                    <a:pt x="3945806" y="2210732"/>
                    <a:pt x="3953731" y="2234720"/>
                  </a:cubicBezTo>
                  <a:lnTo>
                    <a:pt x="3977397" y="2306577"/>
                  </a:lnTo>
                  <a:lnTo>
                    <a:pt x="3998387" y="2379398"/>
                  </a:lnTo>
                  <a:cubicBezTo>
                    <a:pt x="4005241" y="2403706"/>
                    <a:pt x="4010809" y="2428444"/>
                    <a:pt x="4016806" y="2453075"/>
                  </a:cubicBezTo>
                  <a:cubicBezTo>
                    <a:pt x="4062640" y="2650547"/>
                    <a:pt x="4078918" y="2855301"/>
                    <a:pt x="4073778" y="3058342"/>
                  </a:cubicBezTo>
                  <a:cubicBezTo>
                    <a:pt x="4071101" y="3159862"/>
                    <a:pt x="4060499" y="3261275"/>
                    <a:pt x="4041972" y="3360868"/>
                  </a:cubicBezTo>
                  <a:cubicBezTo>
                    <a:pt x="4023338" y="3460460"/>
                    <a:pt x="3997530" y="3558234"/>
                    <a:pt x="3967867" y="3653757"/>
                  </a:cubicBezTo>
                  <a:cubicBezTo>
                    <a:pt x="3938310" y="3749494"/>
                    <a:pt x="3906612" y="3842769"/>
                    <a:pt x="3869130" y="3936900"/>
                  </a:cubicBezTo>
                  <a:cubicBezTo>
                    <a:pt x="3850390" y="3983912"/>
                    <a:pt x="3830043" y="4031031"/>
                    <a:pt x="3807020" y="4077615"/>
                  </a:cubicBezTo>
                  <a:cubicBezTo>
                    <a:pt x="3783567" y="4124092"/>
                    <a:pt x="3757651" y="4170354"/>
                    <a:pt x="3727131" y="4214689"/>
                  </a:cubicBezTo>
                  <a:cubicBezTo>
                    <a:pt x="3697039" y="4259238"/>
                    <a:pt x="3662663" y="4301967"/>
                    <a:pt x="3624860" y="4341161"/>
                  </a:cubicBezTo>
                  <a:cubicBezTo>
                    <a:pt x="3605906" y="4360651"/>
                    <a:pt x="3586202" y="4379499"/>
                    <a:pt x="3565962" y="4397383"/>
                  </a:cubicBezTo>
                  <a:cubicBezTo>
                    <a:pt x="3545721" y="4415159"/>
                    <a:pt x="3524839" y="4431758"/>
                    <a:pt x="3503850" y="4447714"/>
                  </a:cubicBezTo>
                  <a:cubicBezTo>
                    <a:pt x="3419464" y="4511326"/>
                    <a:pt x="3334007" y="4558980"/>
                    <a:pt x="3256153" y="4606206"/>
                  </a:cubicBezTo>
                  <a:cubicBezTo>
                    <a:pt x="3177871" y="4652897"/>
                    <a:pt x="3105693" y="4699266"/>
                    <a:pt x="3038441" y="4750455"/>
                  </a:cubicBezTo>
                  <a:lnTo>
                    <a:pt x="3017938" y="4767267"/>
                  </a:lnTo>
                  <a:lnTo>
                    <a:pt x="2539508" y="4767267"/>
                  </a:lnTo>
                  <a:lnTo>
                    <a:pt x="2572711" y="4733214"/>
                  </a:lnTo>
                  <a:cubicBezTo>
                    <a:pt x="2589631" y="4716080"/>
                    <a:pt x="2608265" y="4698089"/>
                    <a:pt x="2626577" y="4680955"/>
                  </a:cubicBezTo>
                  <a:cubicBezTo>
                    <a:pt x="2700040" y="4611775"/>
                    <a:pt x="2780785" y="4549235"/>
                    <a:pt x="2865171" y="4494405"/>
                  </a:cubicBezTo>
                  <a:cubicBezTo>
                    <a:pt x="2949450" y="4439469"/>
                    <a:pt x="3037906" y="4393635"/>
                    <a:pt x="3121970" y="4352298"/>
                  </a:cubicBezTo>
                  <a:cubicBezTo>
                    <a:pt x="3163949" y="4331737"/>
                    <a:pt x="3204858" y="4311819"/>
                    <a:pt x="3243302" y="4291579"/>
                  </a:cubicBezTo>
                  <a:cubicBezTo>
                    <a:pt x="3281855" y="4271445"/>
                    <a:pt x="3318157" y="4251099"/>
                    <a:pt x="3351141" y="4228718"/>
                  </a:cubicBezTo>
                  <a:cubicBezTo>
                    <a:pt x="3417536" y="4184382"/>
                    <a:pt x="3471294" y="4131694"/>
                    <a:pt x="3515308" y="4066692"/>
                  </a:cubicBezTo>
                  <a:cubicBezTo>
                    <a:pt x="3559000" y="4001689"/>
                    <a:pt x="3593484" y="3925870"/>
                    <a:pt x="3619292" y="3844589"/>
                  </a:cubicBezTo>
                  <a:cubicBezTo>
                    <a:pt x="3644886" y="3763308"/>
                    <a:pt x="3661271" y="3675710"/>
                    <a:pt x="3670481" y="3588967"/>
                  </a:cubicBezTo>
                  <a:cubicBezTo>
                    <a:pt x="3679368" y="3501904"/>
                    <a:pt x="3681297" y="3414733"/>
                    <a:pt x="3679476" y="3328313"/>
                  </a:cubicBezTo>
                  <a:cubicBezTo>
                    <a:pt x="3676798" y="3241785"/>
                    <a:pt x="3671016" y="3156221"/>
                    <a:pt x="3662770" y="3071085"/>
                  </a:cubicBezTo>
                  <a:cubicBezTo>
                    <a:pt x="3654524" y="2985950"/>
                    <a:pt x="3641995" y="2901456"/>
                    <a:pt x="3624432" y="2817926"/>
                  </a:cubicBezTo>
                  <a:cubicBezTo>
                    <a:pt x="3607083" y="2734290"/>
                    <a:pt x="3586415" y="2651617"/>
                    <a:pt x="3564462" y="2569266"/>
                  </a:cubicBezTo>
                  <a:cubicBezTo>
                    <a:pt x="3520556" y="2404563"/>
                    <a:pt x="3468939" y="2240181"/>
                    <a:pt x="3401259" y="2080834"/>
                  </a:cubicBezTo>
                  <a:cubicBezTo>
                    <a:pt x="3333578" y="1921592"/>
                    <a:pt x="3253047" y="1766420"/>
                    <a:pt x="3160844" y="1617673"/>
                  </a:cubicBezTo>
                  <a:cubicBezTo>
                    <a:pt x="3114475" y="1543460"/>
                    <a:pt x="3065749" y="1470426"/>
                    <a:pt x="3014239" y="1399211"/>
                  </a:cubicBezTo>
                  <a:cubicBezTo>
                    <a:pt x="2962729" y="1327997"/>
                    <a:pt x="2907792" y="1259032"/>
                    <a:pt x="2850714" y="1191887"/>
                  </a:cubicBezTo>
                  <a:cubicBezTo>
                    <a:pt x="2736878" y="1057276"/>
                    <a:pt x="2612012" y="931233"/>
                    <a:pt x="2477401" y="816647"/>
                  </a:cubicBezTo>
                  <a:cubicBezTo>
                    <a:pt x="2343112" y="701634"/>
                    <a:pt x="2198435" y="598614"/>
                    <a:pt x="2045190" y="511015"/>
                  </a:cubicBezTo>
                  <a:cubicBezTo>
                    <a:pt x="2025914" y="500307"/>
                    <a:pt x="2006746" y="489276"/>
                    <a:pt x="1987362" y="478889"/>
                  </a:cubicBezTo>
                  <a:lnTo>
                    <a:pt x="1928785" y="448261"/>
                  </a:lnTo>
                  <a:lnTo>
                    <a:pt x="1869243" y="419561"/>
                  </a:lnTo>
                  <a:cubicBezTo>
                    <a:pt x="1849324" y="410137"/>
                    <a:pt x="1829085" y="401570"/>
                    <a:pt x="1809059" y="392468"/>
                  </a:cubicBezTo>
                  <a:cubicBezTo>
                    <a:pt x="1728528" y="357129"/>
                    <a:pt x="1645748" y="327144"/>
                    <a:pt x="1561897" y="301763"/>
                  </a:cubicBezTo>
                  <a:cubicBezTo>
                    <a:pt x="1478046" y="276490"/>
                    <a:pt x="1392590" y="257107"/>
                    <a:pt x="1306490" y="243078"/>
                  </a:cubicBezTo>
                  <a:cubicBezTo>
                    <a:pt x="1220284" y="229264"/>
                    <a:pt x="1133435" y="221875"/>
                    <a:pt x="1046692" y="220804"/>
                  </a:cubicBezTo>
                  <a:cubicBezTo>
                    <a:pt x="870424" y="219519"/>
                    <a:pt x="694048" y="242757"/>
                    <a:pt x="524526" y="289662"/>
                  </a:cubicBezTo>
                  <a:cubicBezTo>
                    <a:pt x="354790" y="336139"/>
                    <a:pt x="192871" y="407246"/>
                    <a:pt x="40912" y="492810"/>
                  </a:cubicBezTo>
                  <a:lnTo>
                    <a:pt x="0" y="518591"/>
                  </a:lnTo>
                  <a:lnTo>
                    <a:pt x="0" y="177282"/>
                  </a:lnTo>
                  <a:lnTo>
                    <a:pt x="49814" y="159522"/>
                  </a:lnTo>
                  <a:cubicBezTo>
                    <a:pt x="188762" y="114083"/>
                    <a:pt x="330481" y="79607"/>
                    <a:pt x="472803" y="53745"/>
                  </a:cubicBezTo>
                  <a:cubicBezTo>
                    <a:pt x="662778" y="19369"/>
                    <a:pt x="854682" y="1592"/>
                    <a:pt x="1046692" y="94"/>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B722CC46-32AB-4723-A136-9EA63606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260008 w 4094322"/>
                <a:gd name="connsiteY4" fmla="*/ 4728300 h 4728300"/>
                <a:gd name="connsiteX5" fmla="*/ 2292097 w 4094322"/>
                <a:gd name="connsiteY5" fmla="*/ 4693324 h 4728300"/>
                <a:gd name="connsiteX6" fmla="*/ 2443561 w 4094322"/>
                <a:gd name="connsiteY6" fmla="*/ 4534364 h 4728300"/>
                <a:gd name="connsiteX7" fmla="*/ 3133428 w 4094322"/>
                <a:gd name="connsiteY7" fmla="*/ 4037578 h 4728300"/>
                <a:gd name="connsiteX8" fmla="*/ 3355959 w 4094322"/>
                <a:gd name="connsiteY8" fmla="*/ 3895577 h 4728300"/>
                <a:gd name="connsiteX9" fmla="*/ 3489499 w 4094322"/>
                <a:gd name="connsiteY9" fmla="*/ 3607080 h 4728300"/>
                <a:gd name="connsiteX10" fmla="*/ 3497210 w 4094322"/>
                <a:gd name="connsiteY10" fmla="*/ 2604727 h 4728300"/>
                <a:gd name="connsiteX11" fmla="*/ 3031050 w 4094322"/>
                <a:gd name="connsiteY11" fmla="*/ 1655061 h 4728300"/>
                <a:gd name="connsiteX12" fmla="*/ 2095629 w 4094322"/>
                <a:gd name="connsiteY12" fmla="*/ 837436 h 4728300"/>
                <a:gd name="connsiteX13" fmla="*/ 1040588 w 4094322"/>
                <a:gd name="connsiteY13" fmla="*/ 535445 h 4728300"/>
                <a:gd name="connsiteX14" fmla="*/ 98003 w 4094322"/>
                <a:gd name="connsiteY14" fmla="*/ 725234 h 4728300"/>
                <a:gd name="connsiteX15" fmla="*/ 0 w 4094322"/>
                <a:gd name="connsiteY15" fmla="*/ 772488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260008" y="4728300"/>
                  </a:lnTo>
                  <a:lnTo>
                    <a:pt x="2292097" y="4693324"/>
                  </a:lnTo>
                  <a:cubicBezTo>
                    <a:pt x="2341184" y="4640489"/>
                    <a:pt x="2391515" y="4587319"/>
                    <a:pt x="2443561" y="4534364"/>
                  </a:cubicBezTo>
                  <a:cubicBezTo>
                    <a:pt x="2708070" y="4265142"/>
                    <a:pt x="2953946" y="4133636"/>
                    <a:pt x="3133428" y="4037578"/>
                  </a:cubicBezTo>
                  <a:cubicBezTo>
                    <a:pt x="3247157" y="3976644"/>
                    <a:pt x="3313659" y="3940019"/>
                    <a:pt x="3355959" y="3895577"/>
                  </a:cubicBezTo>
                  <a:cubicBezTo>
                    <a:pt x="3405648" y="3843425"/>
                    <a:pt x="3450626" y="3746295"/>
                    <a:pt x="3489499" y="3607080"/>
                  </a:cubicBezTo>
                  <a:cubicBezTo>
                    <a:pt x="3579454" y="3285063"/>
                    <a:pt x="3582024" y="2947840"/>
                    <a:pt x="3497210" y="2604727"/>
                  </a:cubicBezTo>
                  <a:cubicBezTo>
                    <a:pt x="3416679" y="2279176"/>
                    <a:pt x="3255509" y="1950841"/>
                    <a:pt x="3031050" y="1655061"/>
                  </a:cubicBezTo>
                  <a:cubicBezTo>
                    <a:pt x="2777250" y="1320622"/>
                    <a:pt x="2453734" y="1037907"/>
                    <a:pt x="2095629" y="837436"/>
                  </a:cubicBezTo>
                  <a:cubicBezTo>
                    <a:pt x="1742663" y="639857"/>
                    <a:pt x="1377811" y="535445"/>
                    <a:pt x="1040588" y="535445"/>
                  </a:cubicBezTo>
                  <a:cubicBezTo>
                    <a:pt x="711931" y="535445"/>
                    <a:pt x="392993" y="600716"/>
                    <a:pt x="98003" y="725234"/>
                  </a:cubicBezTo>
                  <a:lnTo>
                    <a:pt x="0" y="772488"/>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BB4B1F35-4E44-447F-BF3C-35B6CD207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114750 w 4094322"/>
                <a:gd name="connsiteY4" fmla="*/ 4728300 h 4728300"/>
                <a:gd name="connsiteX5" fmla="*/ 2214069 w 4094322"/>
                <a:gd name="connsiteY5" fmla="*/ 4620048 h 4728300"/>
                <a:gd name="connsiteX6" fmla="*/ 2367207 w 4094322"/>
                <a:gd name="connsiteY6" fmla="*/ 4459402 h 4728300"/>
                <a:gd name="connsiteX7" fmla="*/ 3082882 w 4094322"/>
                <a:gd name="connsiteY7" fmla="*/ 3943232 h 4728300"/>
                <a:gd name="connsiteX8" fmla="*/ 3278427 w 4094322"/>
                <a:gd name="connsiteY8" fmla="*/ 3821793 h 4728300"/>
                <a:gd name="connsiteX9" fmla="*/ 3386372 w 4094322"/>
                <a:gd name="connsiteY9" fmla="*/ 3578380 h 4728300"/>
                <a:gd name="connsiteX10" fmla="*/ 3393333 w 4094322"/>
                <a:gd name="connsiteY10" fmla="*/ 2630535 h 4728300"/>
                <a:gd name="connsiteX11" fmla="*/ 2945809 w 4094322"/>
                <a:gd name="connsiteY11" fmla="*/ 1719850 h 4728300"/>
                <a:gd name="connsiteX12" fmla="*/ 2043369 w 4094322"/>
                <a:gd name="connsiteY12" fmla="*/ 930925 h 4728300"/>
                <a:gd name="connsiteX13" fmla="*/ 1040588 w 4094322"/>
                <a:gd name="connsiteY13" fmla="*/ 642534 h 4728300"/>
                <a:gd name="connsiteX14" fmla="*/ 139447 w 4094322"/>
                <a:gd name="connsiteY14" fmla="*/ 824024 h 4728300"/>
                <a:gd name="connsiteX15" fmla="*/ 0 w 4094322"/>
                <a:gd name="connsiteY15" fmla="*/ 891274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114750" y="4728300"/>
                  </a:lnTo>
                  <a:lnTo>
                    <a:pt x="2214069" y="4620048"/>
                  </a:lnTo>
                  <a:cubicBezTo>
                    <a:pt x="2263598" y="4566758"/>
                    <a:pt x="2314465" y="4513053"/>
                    <a:pt x="2367207" y="4459402"/>
                  </a:cubicBezTo>
                  <a:cubicBezTo>
                    <a:pt x="2643068" y="4178614"/>
                    <a:pt x="2897297" y="4042503"/>
                    <a:pt x="3082882" y="3943232"/>
                  </a:cubicBezTo>
                  <a:cubicBezTo>
                    <a:pt x="3173908" y="3894400"/>
                    <a:pt x="3245872" y="3855955"/>
                    <a:pt x="3278427" y="3821793"/>
                  </a:cubicBezTo>
                  <a:cubicBezTo>
                    <a:pt x="3314837" y="3783562"/>
                    <a:pt x="3353174" y="3697141"/>
                    <a:pt x="3386372" y="3578380"/>
                  </a:cubicBezTo>
                  <a:cubicBezTo>
                    <a:pt x="3471400" y="3274354"/>
                    <a:pt x="3473650" y="2955442"/>
                    <a:pt x="3393333" y="2630535"/>
                  </a:cubicBezTo>
                  <a:cubicBezTo>
                    <a:pt x="3316229" y="2319013"/>
                    <a:pt x="3161485" y="2004065"/>
                    <a:pt x="2945809" y="1719850"/>
                  </a:cubicBezTo>
                  <a:cubicBezTo>
                    <a:pt x="2700788" y="1397084"/>
                    <a:pt x="2388731" y="1124221"/>
                    <a:pt x="2043369" y="930925"/>
                  </a:cubicBezTo>
                  <a:cubicBezTo>
                    <a:pt x="1706253" y="742234"/>
                    <a:pt x="1359498" y="642534"/>
                    <a:pt x="1040588" y="642534"/>
                  </a:cubicBezTo>
                  <a:cubicBezTo>
                    <a:pt x="726442" y="642534"/>
                    <a:pt x="421506" y="704941"/>
                    <a:pt x="139447" y="824024"/>
                  </a:cubicBezTo>
                  <a:lnTo>
                    <a:pt x="0" y="891274"/>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0" name="Freeform: Shape 49">
              <a:extLst>
                <a:ext uri="{FF2B5EF4-FFF2-40B4-BE49-F238E27FC236}">
                  <a16:creationId xmlns:a16="http://schemas.microsoft.com/office/drawing/2014/main" id="{B2D1A994-76AB-4AAF-9FF7-ACAD94987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85789"/>
              <a:ext cx="4166195" cy="4772206"/>
            </a:xfrm>
            <a:custGeom>
              <a:avLst/>
              <a:gdLst>
                <a:gd name="connsiteX0" fmla="*/ 1065969 w 4166195"/>
                <a:gd name="connsiteY0" fmla="*/ 0 h 4772206"/>
                <a:gd name="connsiteX1" fmla="*/ 4166195 w 4166195"/>
                <a:gd name="connsiteY1" fmla="*/ 3100228 h 4772206"/>
                <a:gd name="connsiteX2" fmla="*/ 3792022 w 4166195"/>
                <a:gd name="connsiteY2" fmla="*/ 4577997 h 4772206"/>
                <a:gd name="connsiteX3" fmla="*/ 3674039 w 4166195"/>
                <a:gd name="connsiteY3" fmla="*/ 4772206 h 4772206"/>
                <a:gd name="connsiteX4" fmla="*/ 2867094 w 4166195"/>
                <a:gd name="connsiteY4" fmla="*/ 4772206 h 4772206"/>
                <a:gd name="connsiteX5" fmla="*/ 2962846 w 4166195"/>
                <a:gd name="connsiteY5" fmla="*/ 4685004 h 4772206"/>
                <a:gd name="connsiteX6" fmla="*/ 3336470 w 4166195"/>
                <a:gd name="connsiteY6" fmla="*/ 4432308 h 4772206"/>
                <a:gd name="connsiteX7" fmla="*/ 3580311 w 4166195"/>
                <a:gd name="connsiteY7" fmla="*/ 4282704 h 4772206"/>
                <a:gd name="connsiteX8" fmla="*/ 3763541 w 4166195"/>
                <a:gd name="connsiteY8" fmla="*/ 4093585 h 4772206"/>
                <a:gd name="connsiteX9" fmla="*/ 3877376 w 4166195"/>
                <a:gd name="connsiteY9" fmla="*/ 3853063 h 4772206"/>
                <a:gd name="connsiteX10" fmla="*/ 3945164 w 4166195"/>
                <a:gd name="connsiteY10" fmla="*/ 3585876 h 4772206"/>
                <a:gd name="connsiteX11" fmla="*/ 3956837 w 4166195"/>
                <a:gd name="connsiteY11" fmla="*/ 3517660 h 4772206"/>
                <a:gd name="connsiteX12" fmla="*/ 3966688 w 4166195"/>
                <a:gd name="connsiteY12" fmla="*/ 3449338 h 4772206"/>
                <a:gd name="connsiteX13" fmla="*/ 3974078 w 4166195"/>
                <a:gd name="connsiteY13" fmla="*/ 3380801 h 4772206"/>
                <a:gd name="connsiteX14" fmla="*/ 3979432 w 4166195"/>
                <a:gd name="connsiteY14" fmla="*/ 3312156 h 4772206"/>
                <a:gd name="connsiteX15" fmla="*/ 3982432 w 4166195"/>
                <a:gd name="connsiteY15" fmla="*/ 3037366 h 4772206"/>
                <a:gd name="connsiteX16" fmla="*/ 3978255 w 4166195"/>
                <a:gd name="connsiteY16" fmla="*/ 2968829 h 4772206"/>
                <a:gd name="connsiteX17" fmla="*/ 3971936 w 4166195"/>
                <a:gd name="connsiteY17" fmla="*/ 2900506 h 4772206"/>
                <a:gd name="connsiteX18" fmla="*/ 3964119 w 4166195"/>
                <a:gd name="connsiteY18" fmla="*/ 2832290 h 4772206"/>
                <a:gd name="connsiteX19" fmla="*/ 3954481 w 4166195"/>
                <a:gd name="connsiteY19" fmla="*/ 2764289 h 4772206"/>
                <a:gd name="connsiteX20" fmla="*/ 3898366 w 4166195"/>
                <a:gd name="connsiteY20" fmla="*/ 2495174 h 4772206"/>
                <a:gd name="connsiteX21" fmla="*/ 3709033 w 4166195"/>
                <a:gd name="connsiteY21" fmla="*/ 1976220 h 4772206"/>
                <a:gd name="connsiteX22" fmla="*/ 3580740 w 4166195"/>
                <a:gd name="connsiteY22" fmla="*/ 1728952 h 4772206"/>
                <a:gd name="connsiteX23" fmla="*/ 3432956 w 4166195"/>
                <a:gd name="connsiteY23" fmla="*/ 1490786 h 4772206"/>
                <a:gd name="connsiteX24" fmla="*/ 3266969 w 4166195"/>
                <a:gd name="connsiteY24" fmla="*/ 1262794 h 4772206"/>
                <a:gd name="connsiteX25" fmla="*/ 3083204 w 4166195"/>
                <a:gd name="connsiteY25" fmla="*/ 1046689 h 4772206"/>
                <a:gd name="connsiteX26" fmla="*/ 2882948 w 4166195"/>
                <a:gd name="connsiteY26" fmla="*/ 843433 h 4772206"/>
                <a:gd name="connsiteX27" fmla="*/ 2665557 w 4166195"/>
                <a:gd name="connsiteY27" fmla="*/ 656242 h 4772206"/>
                <a:gd name="connsiteX28" fmla="*/ 2432103 w 4166195"/>
                <a:gd name="connsiteY28" fmla="*/ 486828 h 4772206"/>
                <a:gd name="connsiteX29" fmla="*/ 2182585 w 4166195"/>
                <a:gd name="connsiteY29" fmla="*/ 339580 h 4772206"/>
                <a:gd name="connsiteX30" fmla="*/ 1918504 w 4166195"/>
                <a:gd name="connsiteY30" fmla="*/ 217605 h 4772206"/>
                <a:gd name="connsiteX31" fmla="*/ 1641679 w 4166195"/>
                <a:gd name="connsiteY31" fmla="*/ 125295 h 4772206"/>
                <a:gd name="connsiteX32" fmla="*/ 1063184 w 4166195"/>
                <a:gd name="connsiteY32" fmla="*/ 46691 h 4772206"/>
                <a:gd name="connsiteX33" fmla="*/ 481691 w 4166195"/>
                <a:gd name="connsiteY33" fmla="*/ 111159 h 4772206"/>
                <a:gd name="connsiteX34" fmla="*/ 463807 w 4166195"/>
                <a:gd name="connsiteY34" fmla="*/ 114800 h 4772206"/>
                <a:gd name="connsiteX35" fmla="*/ 446137 w 4166195"/>
                <a:gd name="connsiteY35" fmla="*/ 119298 h 4772206"/>
                <a:gd name="connsiteX36" fmla="*/ 410691 w 4166195"/>
                <a:gd name="connsiteY36" fmla="*/ 128400 h 4772206"/>
                <a:gd name="connsiteX37" fmla="*/ 340012 w 4166195"/>
                <a:gd name="connsiteY37" fmla="*/ 146820 h 4772206"/>
                <a:gd name="connsiteX38" fmla="*/ 270190 w 4166195"/>
                <a:gd name="connsiteY38" fmla="*/ 167916 h 4772206"/>
                <a:gd name="connsiteX39" fmla="*/ 200796 w 4166195"/>
                <a:gd name="connsiteY39" fmla="*/ 190190 h 4772206"/>
                <a:gd name="connsiteX40" fmla="*/ 132259 w 4166195"/>
                <a:gd name="connsiteY40" fmla="*/ 214928 h 4772206"/>
                <a:gd name="connsiteX41" fmla="*/ 64257 w 4166195"/>
                <a:gd name="connsiteY41" fmla="*/ 240736 h 4772206"/>
                <a:gd name="connsiteX42" fmla="*/ 0 w 4166195"/>
                <a:gd name="connsiteY42" fmla="*/ 268129 h 4772206"/>
                <a:gd name="connsiteX43" fmla="*/ 0 w 4166195"/>
                <a:gd name="connsiteY43" fmla="*/ 192095 h 4772206"/>
                <a:gd name="connsiteX44" fmla="*/ 144041 w 4166195"/>
                <a:gd name="connsiteY44" fmla="*/ 139377 h 4772206"/>
                <a:gd name="connsiteX45" fmla="*/ 1065969 w 4166195"/>
                <a:gd name="connsiteY45" fmla="*/ 0 h 477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66195" h="4772206">
                  <a:moveTo>
                    <a:pt x="1065969" y="0"/>
                  </a:moveTo>
                  <a:cubicBezTo>
                    <a:pt x="2778215" y="0"/>
                    <a:pt x="4166195" y="1387981"/>
                    <a:pt x="4166195" y="3100228"/>
                  </a:cubicBezTo>
                  <a:cubicBezTo>
                    <a:pt x="4166195" y="3635305"/>
                    <a:pt x="4030650" y="4138715"/>
                    <a:pt x="3792022" y="4577997"/>
                  </a:cubicBezTo>
                  <a:lnTo>
                    <a:pt x="3674039" y="4772206"/>
                  </a:lnTo>
                  <a:lnTo>
                    <a:pt x="2867094" y="4772206"/>
                  </a:lnTo>
                  <a:lnTo>
                    <a:pt x="2962846" y="4685004"/>
                  </a:lnTo>
                  <a:cubicBezTo>
                    <a:pt x="3078653" y="4588182"/>
                    <a:pt x="3206839" y="4504673"/>
                    <a:pt x="3336470" y="4432308"/>
                  </a:cubicBezTo>
                  <a:cubicBezTo>
                    <a:pt x="3422034" y="4383046"/>
                    <a:pt x="3506955" y="4336892"/>
                    <a:pt x="3580311" y="4282704"/>
                  </a:cubicBezTo>
                  <a:cubicBezTo>
                    <a:pt x="3653988" y="4228839"/>
                    <a:pt x="3715565" y="4166726"/>
                    <a:pt x="3763541" y="4093585"/>
                  </a:cubicBezTo>
                  <a:cubicBezTo>
                    <a:pt x="3812266" y="4021193"/>
                    <a:pt x="3848355" y="3939056"/>
                    <a:pt x="3877376" y="3853063"/>
                  </a:cubicBezTo>
                  <a:cubicBezTo>
                    <a:pt x="3906398" y="3767070"/>
                    <a:pt x="3928029" y="3676580"/>
                    <a:pt x="3945164" y="3585876"/>
                  </a:cubicBezTo>
                  <a:cubicBezTo>
                    <a:pt x="3949019" y="3563066"/>
                    <a:pt x="3953624" y="3540470"/>
                    <a:pt x="3956837" y="3517660"/>
                  </a:cubicBezTo>
                  <a:lnTo>
                    <a:pt x="3966688" y="3449338"/>
                  </a:lnTo>
                  <a:lnTo>
                    <a:pt x="3974078" y="3380801"/>
                  </a:lnTo>
                  <a:cubicBezTo>
                    <a:pt x="3976862" y="3357990"/>
                    <a:pt x="3977505" y="3334967"/>
                    <a:pt x="3979432" y="3312156"/>
                  </a:cubicBezTo>
                  <a:cubicBezTo>
                    <a:pt x="3985964" y="3220596"/>
                    <a:pt x="3986072" y="3128821"/>
                    <a:pt x="3982432" y="3037366"/>
                  </a:cubicBezTo>
                  <a:lnTo>
                    <a:pt x="3978255" y="2968829"/>
                  </a:lnTo>
                  <a:cubicBezTo>
                    <a:pt x="3976435" y="2946020"/>
                    <a:pt x="3973970" y="2923317"/>
                    <a:pt x="3971936" y="2900506"/>
                  </a:cubicBezTo>
                  <a:cubicBezTo>
                    <a:pt x="3970116" y="2877696"/>
                    <a:pt x="3966688" y="2854993"/>
                    <a:pt x="3964119" y="2832290"/>
                  </a:cubicBezTo>
                  <a:cubicBezTo>
                    <a:pt x="3961763" y="2809481"/>
                    <a:pt x="3958014" y="2786885"/>
                    <a:pt x="3954481" y="2764289"/>
                  </a:cubicBezTo>
                  <a:cubicBezTo>
                    <a:pt x="3940131" y="2673799"/>
                    <a:pt x="3921390" y="2584059"/>
                    <a:pt x="3898366" y="2495174"/>
                  </a:cubicBezTo>
                  <a:cubicBezTo>
                    <a:pt x="3851247" y="2317728"/>
                    <a:pt x="3787636" y="2144029"/>
                    <a:pt x="3709033" y="1976220"/>
                  </a:cubicBezTo>
                  <a:cubicBezTo>
                    <a:pt x="3669624" y="1892477"/>
                    <a:pt x="3626895" y="1809911"/>
                    <a:pt x="3580740" y="1728952"/>
                  </a:cubicBezTo>
                  <a:cubicBezTo>
                    <a:pt x="3535013" y="1647779"/>
                    <a:pt x="3485324" y="1568533"/>
                    <a:pt x="3432956" y="1490786"/>
                  </a:cubicBezTo>
                  <a:cubicBezTo>
                    <a:pt x="3380697" y="1412933"/>
                    <a:pt x="3324904" y="1337221"/>
                    <a:pt x="3266969" y="1262794"/>
                  </a:cubicBezTo>
                  <a:cubicBezTo>
                    <a:pt x="3208606" y="1188795"/>
                    <a:pt x="3147244" y="1116724"/>
                    <a:pt x="3083204" y="1046689"/>
                  </a:cubicBezTo>
                  <a:cubicBezTo>
                    <a:pt x="3019058" y="976867"/>
                    <a:pt x="2952770" y="908437"/>
                    <a:pt x="2882948" y="843433"/>
                  </a:cubicBezTo>
                  <a:cubicBezTo>
                    <a:pt x="2813233" y="778323"/>
                    <a:pt x="2740734" y="715783"/>
                    <a:pt x="2665557" y="656242"/>
                  </a:cubicBezTo>
                  <a:cubicBezTo>
                    <a:pt x="2590380" y="596700"/>
                    <a:pt x="2512634" y="539836"/>
                    <a:pt x="2432103" y="486828"/>
                  </a:cubicBezTo>
                  <a:cubicBezTo>
                    <a:pt x="2351357" y="434247"/>
                    <a:pt x="2268364" y="384450"/>
                    <a:pt x="2182585" y="339580"/>
                  </a:cubicBezTo>
                  <a:cubicBezTo>
                    <a:pt x="2096914" y="294495"/>
                    <a:pt x="2008994" y="253052"/>
                    <a:pt x="1918504" y="217605"/>
                  </a:cubicBezTo>
                  <a:cubicBezTo>
                    <a:pt x="1828228" y="181623"/>
                    <a:pt x="1735810" y="150460"/>
                    <a:pt x="1641679" y="125295"/>
                  </a:cubicBezTo>
                  <a:cubicBezTo>
                    <a:pt x="1453523" y="74641"/>
                    <a:pt x="1258514" y="46477"/>
                    <a:pt x="1063184" y="46691"/>
                  </a:cubicBezTo>
                  <a:cubicBezTo>
                    <a:pt x="867532" y="47334"/>
                    <a:pt x="672095" y="68859"/>
                    <a:pt x="481691" y="111159"/>
                  </a:cubicBezTo>
                  <a:lnTo>
                    <a:pt x="463807" y="114800"/>
                  </a:lnTo>
                  <a:lnTo>
                    <a:pt x="446137" y="119298"/>
                  </a:lnTo>
                  <a:lnTo>
                    <a:pt x="410691" y="128400"/>
                  </a:lnTo>
                  <a:lnTo>
                    <a:pt x="340012" y="146820"/>
                  </a:lnTo>
                  <a:cubicBezTo>
                    <a:pt x="316346" y="152388"/>
                    <a:pt x="293428" y="160740"/>
                    <a:pt x="270190" y="167916"/>
                  </a:cubicBezTo>
                  <a:lnTo>
                    <a:pt x="200796" y="190190"/>
                  </a:lnTo>
                  <a:cubicBezTo>
                    <a:pt x="177450" y="197151"/>
                    <a:pt x="155069" y="206575"/>
                    <a:pt x="132259" y="214928"/>
                  </a:cubicBezTo>
                  <a:lnTo>
                    <a:pt x="64257" y="240736"/>
                  </a:lnTo>
                  <a:lnTo>
                    <a:pt x="0" y="268129"/>
                  </a:lnTo>
                  <a:lnTo>
                    <a:pt x="0" y="192095"/>
                  </a:lnTo>
                  <a:lnTo>
                    <a:pt x="144041" y="139377"/>
                  </a:lnTo>
                  <a:cubicBezTo>
                    <a:pt x="435276" y="48796"/>
                    <a:pt x="744922" y="0"/>
                    <a:pt x="106596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8" descr="A picture containing food, vegetable, different&#10;&#10;Description automatically generated">
            <a:extLst>
              <a:ext uri="{FF2B5EF4-FFF2-40B4-BE49-F238E27FC236}">
                <a16:creationId xmlns:a16="http://schemas.microsoft.com/office/drawing/2014/main" id="{06E5DC48-AC81-6E3C-7FCC-ED57E80528AC}"/>
              </a:ext>
            </a:extLst>
          </p:cNvPr>
          <p:cNvPicPr>
            <a:picLocks noChangeAspect="1"/>
          </p:cNvPicPr>
          <p:nvPr/>
        </p:nvPicPr>
        <p:blipFill rotWithShape="1">
          <a:blip r:embed="rId8">
            <a:alphaModFix/>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2" b="4989"/>
          <a:stretch>
            <a:fillRect/>
          </a:stretch>
        </p:blipFill>
        <p:spPr>
          <a:xfrm>
            <a:off x="8845412" y="10"/>
            <a:ext cx="3346597" cy="3631921"/>
          </a:xfrm>
          <a:custGeom>
            <a:avLst/>
            <a:gdLst/>
            <a:ahLst/>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grpSp>
        <p:nvGrpSpPr>
          <p:cNvPr id="52" name="Group 51">
            <a:extLst>
              <a:ext uri="{FF2B5EF4-FFF2-40B4-BE49-F238E27FC236}">
                <a16:creationId xmlns:a16="http://schemas.microsoft.com/office/drawing/2014/main" id="{0DC820FB-3E5D-48EF-AA5B-E98F018571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82518" y="827"/>
            <a:ext cx="3408841" cy="3769972"/>
            <a:chOff x="8817522" y="-6668"/>
            <a:chExt cx="3408841" cy="3769972"/>
          </a:xfrm>
        </p:grpSpPr>
        <p:sp>
          <p:nvSpPr>
            <p:cNvPr id="53" name="Freeform: Shape 52">
              <a:extLst>
                <a:ext uri="{FF2B5EF4-FFF2-40B4-BE49-F238E27FC236}">
                  <a16:creationId xmlns:a16="http://schemas.microsoft.com/office/drawing/2014/main" id="{9D185DF8-D07D-4C02-B873-0DE4BEF970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0298" y="-6668"/>
              <a:ext cx="3336065" cy="3697744"/>
            </a:xfrm>
            <a:custGeom>
              <a:avLst/>
              <a:gdLst>
                <a:gd name="connsiteX0" fmla="*/ 361620 w 3336065"/>
                <a:gd name="connsiteY0" fmla="*/ 0 h 3697744"/>
                <a:gd name="connsiteX1" fmla="*/ 741800 w 3336065"/>
                <a:gd name="connsiteY1" fmla="*/ 0 h 3697744"/>
                <a:gd name="connsiteX2" fmla="*/ 688452 w 3336065"/>
                <a:gd name="connsiteY2" fmla="*/ 78233 h 3697744"/>
                <a:gd name="connsiteX3" fmla="*/ 502404 w 3336065"/>
                <a:gd name="connsiteY3" fmla="*/ 449115 h 3697744"/>
                <a:gd name="connsiteX4" fmla="*/ 385577 w 3336065"/>
                <a:gd name="connsiteY4" fmla="*/ 846921 h 3697744"/>
                <a:gd name="connsiteX5" fmla="*/ 354623 w 3336065"/>
                <a:gd name="connsiteY5" fmla="*/ 1051751 h 3697744"/>
                <a:gd name="connsiteX6" fmla="*/ 340808 w 3336065"/>
                <a:gd name="connsiteY6" fmla="*/ 1258202 h 3697744"/>
                <a:gd name="connsiteX7" fmla="*/ 343877 w 3336065"/>
                <a:gd name="connsiteY7" fmla="*/ 1464993 h 3697744"/>
                <a:gd name="connsiteX8" fmla="*/ 363405 w 3336065"/>
                <a:gd name="connsiteY8" fmla="*/ 1670932 h 3697744"/>
                <a:gd name="connsiteX9" fmla="*/ 458828 w 3336065"/>
                <a:gd name="connsiteY9" fmla="*/ 2074197 h 3697744"/>
                <a:gd name="connsiteX10" fmla="*/ 630316 w 3336065"/>
                <a:gd name="connsiteY10" fmla="*/ 2453243 h 3697744"/>
                <a:gd name="connsiteX11" fmla="*/ 742793 w 3336065"/>
                <a:gd name="connsiteY11" fmla="*/ 2629165 h 3697744"/>
                <a:gd name="connsiteX12" fmla="*/ 805215 w 3336065"/>
                <a:gd name="connsiteY12" fmla="*/ 2713076 h 3697744"/>
                <a:gd name="connsiteX13" fmla="*/ 872070 w 3336065"/>
                <a:gd name="connsiteY13" fmla="*/ 2794342 h 3697744"/>
                <a:gd name="connsiteX14" fmla="*/ 1173687 w 3336065"/>
                <a:gd name="connsiteY14" fmla="*/ 3088115 h 3697744"/>
                <a:gd name="connsiteX15" fmla="*/ 1214790 w 3336065"/>
                <a:gd name="connsiteY15" fmla="*/ 3121115 h 3697744"/>
                <a:gd name="connsiteX16" fmla="*/ 1256659 w 3336065"/>
                <a:gd name="connsiteY16" fmla="*/ 3153264 h 3697744"/>
                <a:gd name="connsiteX17" fmla="*/ 1299126 w 3336065"/>
                <a:gd name="connsiteY17" fmla="*/ 3184645 h 3697744"/>
                <a:gd name="connsiteX18" fmla="*/ 1342360 w 3336065"/>
                <a:gd name="connsiteY18" fmla="*/ 3215003 h 3697744"/>
                <a:gd name="connsiteX19" fmla="*/ 1522034 w 3336065"/>
                <a:gd name="connsiteY19" fmla="*/ 3326286 h 3697744"/>
                <a:gd name="connsiteX20" fmla="*/ 1911826 w 3336065"/>
                <a:gd name="connsiteY20" fmla="*/ 3490611 h 3697744"/>
                <a:gd name="connsiteX21" fmla="*/ 2330185 w 3336065"/>
                <a:gd name="connsiteY21" fmla="*/ 3554397 h 3697744"/>
                <a:gd name="connsiteX22" fmla="*/ 2383140 w 3336065"/>
                <a:gd name="connsiteY22" fmla="*/ 3554739 h 3697744"/>
                <a:gd name="connsiteX23" fmla="*/ 2434390 w 3336065"/>
                <a:gd name="connsiteY23" fmla="*/ 3552777 h 3697744"/>
                <a:gd name="connsiteX24" fmla="*/ 2535525 w 3336065"/>
                <a:gd name="connsiteY24" fmla="*/ 3539559 h 3697744"/>
                <a:gd name="connsiteX25" fmla="*/ 2727735 w 3336065"/>
                <a:gd name="connsiteY25" fmla="*/ 3476285 h 3697744"/>
                <a:gd name="connsiteX26" fmla="*/ 2900929 w 3336065"/>
                <a:gd name="connsiteY26" fmla="*/ 3368753 h 3697744"/>
                <a:gd name="connsiteX27" fmla="*/ 3055532 w 3336065"/>
                <a:gd name="connsiteY27" fmla="*/ 3229500 h 3697744"/>
                <a:gd name="connsiteX28" fmla="*/ 3197855 w 3336065"/>
                <a:gd name="connsiteY28" fmla="*/ 3070804 h 3697744"/>
                <a:gd name="connsiteX29" fmla="*/ 3266843 w 3336065"/>
                <a:gd name="connsiteY29" fmla="*/ 2987063 h 3697744"/>
                <a:gd name="connsiteX30" fmla="*/ 3336000 w 3336065"/>
                <a:gd name="connsiteY30" fmla="*/ 2901874 h 3697744"/>
                <a:gd name="connsiteX31" fmla="*/ 3336065 w 3336065"/>
                <a:gd name="connsiteY31" fmla="*/ 2901796 h 3697744"/>
                <a:gd name="connsiteX32" fmla="*/ 3336065 w 3336065"/>
                <a:gd name="connsiteY32" fmla="*/ 3254845 h 3697744"/>
                <a:gd name="connsiteX33" fmla="*/ 3192141 w 3336065"/>
                <a:gd name="connsiteY33" fmla="*/ 3384018 h 3697744"/>
                <a:gd name="connsiteX34" fmla="*/ 3001468 w 3336065"/>
                <a:gd name="connsiteY34" fmla="*/ 3520543 h 3697744"/>
                <a:gd name="connsiteX35" fmla="*/ 2788792 w 3336065"/>
                <a:gd name="connsiteY35" fmla="*/ 3625601 h 3697744"/>
                <a:gd name="connsiteX36" fmla="*/ 2559317 w 3336065"/>
                <a:gd name="connsiteY36" fmla="*/ 3685550 h 3697744"/>
                <a:gd name="connsiteX37" fmla="*/ 2441894 w 3336065"/>
                <a:gd name="connsiteY37" fmla="*/ 3696636 h 3697744"/>
                <a:gd name="connsiteX38" fmla="*/ 2412559 w 3336065"/>
                <a:gd name="connsiteY38" fmla="*/ 3697573 h 3697744"/>
                <a:gd name="connsiteX39" fmla="*/ 2383225 w 3336065"/>
                <a:gd name="connsiteY39" fmla="*/ 3697744 h 3697744"/>
                <a:gd name="connsiteX40" fmla="*/ 2326261 w 3336065"/>
                <a:gd name="connsiteY40" fmla="*/ 3696465 h 3697744"/>
                <a:gd name="connsiteX41" fmla="*/ 1440085 w 3336065"/>
                <a:gd name="connsiteY41" fmla="*/ 3496922 h 3697744"/>
                <a:gd name="connsiteX42" fmla="*/ 1234061 w 3336065"/>
                <a:gd name="connsiteY42" fmla="*/ 3394166 h 3697744"/>
                <a:gd name="connsiteX43" fmla="*/ 1038953 w 3336065"/>
                <a:gd name="connsiteY43" fmla="*/ 3270432 h 3697744"/>
                <a:gd name="connsiteX44" fmla="*/ 687791 w 3336065"/>
                <a:gd name="connsiteY44" fmla="*/ 2967792 h 3697744"/>
                <a:gd name="connsiteX45" fmla="*/ 394786 w 3336065"/>
                <a:gd name="connsiteY45" fmla="*/ 2602133 h 3697744"/>
                <a:gd name="connsiteX46" fmla="*/ 176483 w 3336065"/>
                <a:gd name="connsiteY46" fmla="*/ 2182836 h 3697744"/>
                <a:gd name="connsiteX47" fmla="*/ 41749 w 3336065"/>
                <a:gd name="connsiteY47" fmla="*/ 1726360 h 3697744"/>
                <a:gd name="connsiteX48" fmla="*/ 8407 w 3336065"/>
                <a:gd name="connsiteY48" fmla="*/ 1489637 h 3697744"/>
                <a:gd name="connsiteX49" fmla="*/ 475 w 3336065"/>
                <a:gd name="connsiteY49" fmla="*/ 1250527 h 3697744"/>
                <a:gd name="connsiteX50" fmla="*/ 17104 w 3336065"/>
                <a:gd name="connsiteY50" fmla="*/ 1012013 h 3697744"/>
                <a:gd name="connsiteX51" fmla="*/ 57098 w 3336065"/>
                <a:gd name="connsiteY51" fmla="*/ 776655 h 3697744"/>
                <a:gd name="connsiteX52" fmla="*/ 198995 w 3336065"/>
                <a:gd name="connsiteY52" fmla="*/ 322908 h 3697744"/>
                <a:gd name="connsiteX53" fmla="*/ 299161 w 3336065"/>
                <a:gd name="connsiteY53" fmla="*/ 107876 h 369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6065" h="3697744">
                  <a:moveTo>
                    <a:pt x="361620" y="0"/>
                  </a:moveTo>
                  <a:lnTo>
                    <a:pt x="741800" y="0"/>
                  </a:lnTo>
                  <a:lnTo>
                    <a:pt x="688452" y="78233"/>
                  </a:lnTo>
                  <a:cubicBezTo>
                    <a:pt x="615648" y="195976"/>
                    <a:pt x="553270" y="320307"/>
                    <a:pt x="502404" y="449115"/>
                  </a:cubicBezTo>
                  <a:cubicBezTo>
                    <a:pt x="451495" y="577879"/>
                    <a:pt x="412182" y="711249"/>
                    <a:pt x="385577" y="846921"/>
                  </a:cubicBezTo>
                  <a:cubicBezTo>
                    <a:pt x="372360" y="914800"/>
                    <a:pt x="362127" y="983105"/>
                    <a:pt x="354623" y="1051751"/>
                  </a:cubicBezTo>
                  <a:cubicBezTo>
                    <a:pt x="347373" y="1120398"/>
                    <a:pt x="342769" y="1189214"/>
                    <a:pt x="340808" y="1258202"/>
                  </a:cubicBezTo>
                  <a:cubicBezTo>
                    <a:pt x="339102" y="1327104"/>
                    <a:pt x="339614" y="1396176"/>
                    <a:pt x="343877" y="1464993"/>
                  </a:cubicBezTo>
                  <a:cubicBezTo>
                    <a:pt x="347288" y="1533895"/>
                    <a:pt x="354195" y="1602541"/>
                    <a:pt x="363405" y="1670932"/>
                  </a:cubicBezTo>
                  <a:cubicBezTo>
                    <a:pt x="382337" y="1807713"/>
                    <a:pt x="413888" y="1943043"/>
                    <a:pt x="458828" y="2074197"/>
                  </a:cubicBezTo>
                  <a:cubicBezTo>
                    <a:pt x="503683" y="2205349"/>
                    <a:pt x="560988" y="2332579"/>
                    <a:pt x="630316" y="2453243"/>
                  </a:cubicBezTo>
                  <a:cubicBezTo>
                    <a:pt x="665108" y="2513447"/>
                    <a:pt x="702544" y="2572287"/>
                    <a:pt x="742793" y="2629165"/>
                  </a:cubicBezTo>
                  <a:cubicBezTo>
                    <a:pt x="762832" y="2657732"/>
                    <a:pt x="783810" y="2685532"/>
                    <a:pt x="805215" y="2713076"/>
                  </a:cubicBezTo>
                  <a:cubicBezTo>
                    <a:pt x="826959" y="2740534"/>
                    <a:pt x="849131" y="2767736"/>
                    <a:pt x="872070" y="2794342"/>
                  </a:cubicBezTo>
                  <a:cubicBezTo>
                    <a:pt x="963570" y="2900850"/>
                    <a:pt x="1064791" y="2999088"/>
                    <a:pt x="1173687" y="3088115"/>
                  </a:cubicBezTo>
                  <a:cubicBezTo>
                    <a:pt x="1187501" y="3099030"/>
                    <a:pt x="1200890" y="3110371"/>
                    <a:pt x="1214790" y="3121115"/>
                  </a:cubicBezTo>
                  <a:lnTo>
                    <a:pt x="1256659" y="3153264"/>
                  </a:lnTo>
                  <a:lnTo>
                    <a:pt x="1299126" y="3184645"/>
                  </a:lnTo>
                  <a:lnTo>
                    <a:pt x="1342360" y="3215003"/>
                  </a:lnTo>
                  <a:cubicBezTo>
                    <a:pt x="1400518" y="3254656"/>
                    <a:pt x="1460295" y="3292092"/>
                    <a:pt x="1522034" y="3326286"/>
                  </a:cubicBezTo>
                  <a:cubicBezTo>
                    <a:pt x="1645342" y="3394762"/>
                    <a:pt x="1775727" y="3451556"/>
                    <a:pt x="1911826" y="3490611"/>
                  </a:cubicBezTo>
                  <a:cubicBezTo>
                    <a:pt x="2047839" y="3529496"/>
                    <a:pt x="2188799" y="3551157"/>
                    <a:pt x="2330185" y="3554397"/>
                  </a:cubicBezTo>
                  <a:lnTo>
                    <a:pt x="2383140" y="3554739"/>
                  </a:lnTo>
                  <a:cubicBezTo>
                    <a:pt x="2400280" y="3554482"/>
                    <a:pt x="2417335" y="3553885"/>
                    <a:pt x="2434390" y="3552777"/>
                  </a:cubicBezTo>
                  <a:cubicBezTo>
                    <a:pt x="2468415" y="3550218"/>
                    <a:pt x="2502269" y="3546125"/>
                    <a:pt x="2535525" y="3539559"/>
                  </a:cubicBezTo>
                  <a:cubicBezTo>
                    <a:pt x="2602126" y="3526682"/>
                    <a:pt x="2666679" y="3505279"/>
                    <a:pt x="2727735" y="3476285"/>
                  </a:cubicBezTo>
                  <a:cubicBezTo>
                    <a:pt x="2788962" y="3447462"/>
                    <a:pt x="2846523" y="3410539"/>
                    <a:pt x="2900929" y="3368753"/>
                  </a:cubicBezTo>
                  <a:cubicBezTo>
                    <a:pt x="2955419" y="3327054"/>
                    <a:pt x="3006499" y="3279727"/>
                    <a:pt x="3055532" y="3229500"/>
                  </a:cubicBezTo>
                  <a:cubicBezTo>
                    <a:pt x="3104650" y="3179273"/>
                    <a:pt x="3151381" y="3125636"/>
                    <a:pt x="3197855" y="3070804"/>
                  </a:cubicBezTo>
                  <a:cubicBezTo>
                    <a:pt x="3221050" y="3043345"/>
                    <a:pt x="3243903" y="3015289"/>
                    <a:pt x="3266843" y="2987063"/>
                  </a:cubicBezTo>
                  <a:lnTo>
                    <a:pt x="3336000" y="2901874"/>
                  </a:lnTo>
                  <a:lnTo>
                    <a:pt x="3336065" y="2901796"/>
                  </a:lnTo>
                  <a:lnTo>
                    <a:pt x="3336065" y="3254845"/>
                  </a:lnTo>
                  <a:lnTo>
                    <a:pt x="3192141" y="3384018"/>
                  </a:lnTo>
                  <a:cubicBezTo>
                    <a:pt x="3132194" y="3433136"/>
                    <a:pt x="3068665" y="3479355"/>
                    <a:pt x="3001468" y="3520543"/>
                  </a:cubicBezTo>
                  <a:cubicBezTo>
                    <a:pt x="2934271" y="3561646"/>
                    <a:pt x="2863067" y="3597461"/>
                    <a:pt x="2788792" y="3625601"/>
                  </a:cubicBezTo>
                  <a:cubicBezTo>
                    <a:pt x="2714517" y="3653656"/>
                    <a:pt x="2637344" y="3673952"/>
                    <a:pt x="2559317" y="3685550"/>
                  </a:cubicBezTo>
                  <a:cubicBezTo>
                    <a:pt x="2520262" y="3691178"/>
                    <a:pt x="2481121" y="3695185"/>
                    <a:pt x="2441894" y="3696636"/>
                  </a:cubicBezTo>
                  <a:lnTo>
                    <a:pt x="2412559" y="3697573"/>
                  </a:lnTo>
                  <a:lnTo>
                    <a:pt x="2383225" y="3697744"/>
                  </a:lnTo>
                  <a:lnTo>
                    <a:pt x="2326261" y="3696465"/>
                  </a:lnTo>
                  <a:cubicBezTo>
                    <a:pt x="2022939" y="3686317"/>
                    <a:pt x="1721236" y="3619461"/>
                    <a:pt x="1440085" y="3496922"/>
                  </a:cubicBezTo>
                  <a:cubicBezTo>
                    <a:pt x="1369904" y="3466138"/>
                    <a:pt x="1300917" y="3432028"/>
                    <a:pt x="1234061" y="3394166"/>
                  </a:cubicBezTo>
                  <a:cubicBezTo>
                    <a:pt x="1166950" y="3356474"/>
                    <a:pt x="1101885" y="3315116"/>
                    <a:pt x="1038953" y="3270432"/>
                  </a:cubicBezTo>
                  <a:cubicBezTo>
                    <a:pt x="913257" y="3180979"/>
                    <a:pt x="795919" y="3079160"/>
                    <a:pt x="687791" y="2967792"/>
                  </a:cubicBezTo>
                  <a:cubicBezTo>
                    <a:pt x="579748" y="2856763"/>
                    <a:pt x="480488" y="2733627"/>
                    <a:pt x="394786" y="2602133"/>
                  </a:cubicBezTo>
                  <a:cubicBezTo>
                    <a:pt x="309000" y="2470383"/>
                    <a:pt x="235920" y="2329680"/>
                    <a:pt x="176483" y="2182836"/>
                  </a:cubicBezTo>
                  <a:cubicBezTo>
                    <a:pt x="116961" y="2035993"/>
                    <a:pt x="72106" y="1882755"/>
                    <a:pt x="41749" y="1726360"/>
                  </a:cubicBezTo>
                  <a:cubicBezTo>
                    <a:pt x="26399" y="1648164"/>
                    <a:pt x="15655" y="1569029"/>
                    <a:pt x="8407" y="1489637"/>
                  </a:cubicBezTo>
                  <a:cubicBezTo>
                    <a:pt x="2096" y="1410161"/>
                    <a:pt x="-1315" y="1330344"/>
                    <a:pt x="475" y="1250527"/>
                  </a:cubicBezTo>
                  <a:cubicBezTo>
                    <a:pt x="1840" y="1170795"/>
                    <a:pt x="7468" y="1091149"/>
                    <a:pt x="17104" y="1012013"/>
                  </a:cubicBezTo>
                  <a:cubicBezTo>
                    <a:pt x="26570" y="932878"/>
                    <a:pt x="40043" y="854341"/>
                    <a:pt x="57098" y="776655"/>
                  </a:cubicBezTo>
                  <a:cubicBezTo>
                    <a:pt x="91038" y="621284"/>
                    <a:pt x="138621" y="469325"/>
                    <a:pt x="198995" y="322908"/>
                  </a:cubicBezTo>
                  <a:cubicBezTo>
                    <a:pt x="229204" y="249721"/>
                    <a:pt x="262642" y="177956"/>
                    <a:pt x="299161" y="10787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94186681-C66A-4722-BE24-42F93C80EF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1010936 w 3351621"/>
                <a:gd name="connsiteY1" fmla="*/ 0 h 3735009"/>
                <a:gd name="connsiteX2" fmla="*/ 942320 w 3351621"/>
                <a:gd name="connsiteY2" fmla="*/ 76816 h 3735009"/>
                <a:gd name="connsiteX3" fmla="*/ 660453 w 3351621"/>
                <a:gd name="connsiteY3" fmla="*/ 550336 h 3735009"/>
                <a:gd name="connsiteX4" fmla="*/ 511734 w 3351621"/>
                <a:gd name="connsiteY4" fmla="*/ 1301266 h 3735009"/>
                <a:gd name="connsiteX5" fmla="*/ 635212 w 3351621"/>
                <a:gd name="connsiteY5" fmla="*/ 1988325 h 3735009"/>
                <a:gd name="connsiteX6" fmla="*/ 974777 w 3351621"/>
                <a:gd name="connsiteY6" fmla="*/ 2564612 h 3735009"/>
                <a:gd name="connsiteX7" fmla="*/ 1601802 w 3351621"/>
                <a:gd name="connsiteY7" fmla="*/ 3046160 h 3735009"/>
                <a:gd name="connsiteX8" fmla="*/ 2391362 w 3351621"/>
                <a:gd name="connsiteY8" fmla="*/ 3223360 h 3735009"/>
                <a:gd name="connsiteX9" fmla="*/ 3210170 w 3351621"/>
                <a:gd name="connsiteY9" fmla="*/ 2672400 h 3735009"/>
                <a:gd name="connsiteX10" fmla="*/ 3325718 w 3351621"/>
                <a:gd name="connsiteY10" fmla="*/ 2546459 h 3735009"/>
                <a:gd name="connsiteX11" fmla="*/ 3351621 w 3351621"/>
                <a:gd name="connsiteY11" fmla="*/ 2519286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1010936" y="0"/>
                  </a:lnTo>
                  <a:lnTo>
                    <a:pt x="942320" y="76816"/>
                  </a:lnTo>
                  <a:cubicBezTo>
                    <a:pt x="826323" y="219906"/>
                    <a:pt x="731828" y="378550"/>
                    <a:pt x="660453" y="550336"/>
                  </a:cubicBezTo>
                  <a:cubicBezTo>
                    <a:pt x="561791" y="787826"/>
                    <a:pt x="511734" y="1040496"/>
                    <a:pt x="511734" y="1301266"/>
                  </a:cubicBezTo>
                  <a:cubicBezTo>
                    <a:pt x="511734" y="1538330"/>
                    <a:pt x="553263" y="1769425"/>
                    <a:pt x="635212" y="1988325"/>
                  </a:cubicBezTo>
                  <a:cubicBezTo>
                    <a:pt x="714262" y="2199465"/>
                    <a:pt x="828530" y="2393295"/>
                    <a:pt x="974777" y="2564612"/>
                  </a:cubicBezTo>
                  <a:cubicBezTo>
                    <a:pt x="1147628" y="2767140"/>
                    <a:pt x="1364482" y="2933597"/>
                    <a:pt x="1601802" y="3046160"/>
                  </a:cubicBezTo>
                  <a:cubicBezTo>
                    <a:pt x="1849696" y="3163754"/>
                    <a:pt x="2115327" y="3223360"/>
                    <a:pt x="2391362" y="3223360"/>
                  </a:cubicBezTo>
                  <a:cubicBezTo>
                    <a:pt x="2693831" y="3223360"/>
                    <a:pt x="2880157" y="3034477"/>
                    <a:pt x="3210170" y="2672400"/>
                  </a:cubicBezTo>
                  <a:cubicBezTo>
                    <a:pt x="3247904" y="2630999"/>
                    <a:pt x="3286278" y="2588894"/>
                    <a:pt x="3325718" y="2546459"/>
                  </a:cubicBezTo>
                  <a:lnTo>
                    <a:pt x="3351621" y="2519286"/>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205EE617-9E12-49E3-9A3F-F5951BA97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896642 w 3351621"/>
                <a:gd name="connsiteY1" fmla="*/ 0 h 3735009"/>
                <a:gd name="connsiteX2" fmla="*/ 875998 w 3351621"/>
                <a:gd name="connsiteY2" fmla="*/ 23109 h 3735009"/>
                <a:gd name="connsiteX3" fmla="*/ 581659 w 3351621"/>
                <a:gd name="connsiteY3" fmla="*/ 517590 h 3735009"/>
                <a:gd name="connsiteX4" fmla="*/ 426374 w 3351621"/>
                <a:gd name="connsiteY4" fmla="*/ 1301266 h 3735009"/>
                <a:gd name="connsiteX5" fmla="*/ 555395 w 3351621"/>
                <a:gd name="connsiteY5" fmla="*/ 2018256 h 3735009"/>
                <a:gd name="connsiteX6" fmla="*/ 909968 w 3351621"/>
                <a:gd name="connsiteY6" fmla="*/ 2620041 h 3735009"/>
                <a:gd name="connsiteX7" fmla="*/ 1565305 w 3351621"/>
                <a:gd name="connsiteY7" fmla="*/ 3123248 h 3735009"/>
                <a:gd name="connsiteX8" fmla="*/ 2391362 w 3351621"/>
                <a:gd name="connsiteY8" fmla="*/ 3308635 h 3735009"/>
                <a:gd name="connsiteX9" fmla="*/ 2821658 w 3351621"/>
                <a:gd name="connsiteY9" fmla="*/ 3165715 h 3735009"/>
                <a:gd name="connsiteX10" fmla="*/ 3273189 w 3351621"/>
                <a:gd name="connsiteY10" fmla="*/ 2729789 h 3735009"/>
                <a:gd name="connsiteX11" fmla="*/ 3351621 w 3351621"/>
                <a:gd name="connsiteY11" fmla="*/ 2644299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896642" y="0"/>
                  </a:lnTo>
                  <a:lnTo>
                    <a:pt x="875998" y="23109"/>
                  </a:lnTo>
                  <a:cubicBezTo>
                    <a:pt x="754885" y="172515"/>
                    <a:pt x="656232" y="338193"/>
                    <a:pt x="581659" y="517590"/>
                  </a:cubicBezTo>
                  <a:cubicBezTo>
                    <a:pt x="478647" y="765484"/>
                    <a:pt x="426374" y="1029153"/>
                    <a:pt x="426374" y="1301266"/>
                  </a:cubicBezTo>
                  <a:cubicBezTo>
                    <a:pt x="426374" y="1548563"/>
                    <a:pt x="469779" y="1789805"/>
                    <a:pt x="555395" y="2018256"/>
                  </a:cubicBezTo>
                  <a:cubicBezTo>
                    <a:pt x="637941" y="2238692"/>
                    <a:pt x="757240" y="2441219"/>
                    <a:pt x="909968" y="2620041"/>
                  </a:cubicBezTo>
                  <a:cubicBezTo>
                    <a:pt x="1090579" y="2831608"/>
                    <a:pt x="1317240" y="3005569"/>
                    <a:pt x="1565305" y="3123248"/>
                  </a:cubicBezTo>
                  <a:cubicBezTo>
                    <a:pt x="1824711" y="3246300"/>
                    <a:pt x="2102621" y="3308635"/>
                    <a:pt x="2391362" y="3308635"/>
                  </a:cubicBezTo>
                  <a:cubicBezTo>
                    <a:pt x="2548609" y="3308635"/>
                    <a:pt x="2681296" y="3264548"/>
                    <a:pt x="2821658" y="3165715"/>
                  </a:cubicBezTo>
                  <a:cubicBezTo>
                    <a:pt x="2972936" y="3059206"/>
                    <a:pt x="3118755" y="2899146"/>
                    <a:pt x="3273189" y="2729789"/>
                  </a:cubicBezTo>
                  <a:lnTo>
                    <a:pt x="3351621" y="2644299"/>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6" name="Freeform: Shape 55">
              <a:extLst>
                <a:ext uri="{FF2B5EF4-FFF2-40B4-BE49-F238E27FC236}">
                  <a16:creationId xmlns:a16="http://schemas.microsoft.com/office/drawing/2014/main" id="{1153EB7D-D831-41B5-8C56-B4D24049B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17522" y="-6668"/>
              <a:ext cx="3408840" cy="3769972"/>
            </a:xfrm>
            <a:custGeom>
              <a:avLst/>
              <a:gdLst>
                <a:gd name="connsiteX0" fmla="*/ 373601 w 3408840"/>
                <a:gd name="connsiteY0" fmla="*/ 0 h 3769972"/>
                <a:gd name="connsiteX1" fmla="*/ 558190 w 3408840"/>
                <a:gd name="connsiteY1" fmla="*/ 0 h 3769972"/>
                <a:gd name="connsiteX2" fmla="*/ 466519 w 3408840"/>
                <a:gd name="connsiteY2" fmla="*/ 165961 h 3769972"/>
                <a:gd name="connsiteX3" fmla="*/ 377171 w 3408840"/>
                <a:gd name="connsiteY3" fmla="*/ 367422 h 3769972"/>
                <a:gd name="connsiteX4" fmla="*/ 254631 w 3408840"/>
                <a:gd name="connsiteY4" fmla="*/ 787912 h 3769972"/>
                <a:gd name="connsiteX5" fmla="*/ 212590 w 3408840"/>
                <a:gd name="connsiteY5" fmla="*/ 1222558 h 3769972"/>
                <a:gd name="connsiteX6" fmla="*/ 248832 w 3408840"/>
                <a:gd name="connsiteY6" fmla="*/ 1657203 h 3769972"/>
                <a:gd name="connsiteX7" fmla="*/ 364806 w 3408840"/>
                <a:gd name="connsiteY7" fmla="*/ 2077949 h 3769972"/>
                <a:gd name="connsiteX8" fmla="*/ 824181 w 3408840"/>
                <a:gd name="connsiteY8" fmla="*/ 2822228 h 3769972"/>
                <a:gd name="connsiteX9" fmla="*/ 1536993 w 3408840"/>
                <a:gd name="connsiteY9" fmla="*/ 3346753 h 3769972"/>
                <a:gd name="connsiteX10" fmla="*/ 1587732 w 3408840"/>
                <a:gd name="connsiteY10" fmla="*/ 3370545 h 3769972"/>
                <a:gd name="connsiteX11" fmla="*/ 1613144 w 3408840"/>
                <a:gd name="connsiteY11" fmla="*/ 3382483 h 3769972"/>
                <a:gd name="connsiteX12" fmla="*/ 1639153 w 3408840"/>
                <a:gd name="connsiteY12" fmla="*/ 3393058 h 3769972"/>
                <a:gd name="connsiteX13" fmla="*/ 1691170 w 3408840"/>
                <a:gd name="connsiteY13" fmla="*/ 3414291 h 3769972"/>
                <a:gd name="connsiteX14" fmla="*/ 1743614 w 3408840"/>
                <a:gd name="connsiteY14" fmla="*/ 3434587 h 3769972"/>
                <a:gd name="connsiteX15" fmla="*/ 1850037 w 3408840"/>
                <a:gd name="connsiteY15" fmla="*/ 3471510 h 3769972"/>
                <a:gd name="connsiteX16" fmla="*/ 1958507 w 3408840"/>
                <a:gd name="connsiteY16" fmla="*/ 3503233 h 3769972"/>
                <a:gd name="connsiteX17" fmla="*/ 2406200 w 3408840"/>
                <a:gd name="connsiteY17" fmla="*/ 3575205 h 3769972"/>
                <a:gd name="connsiteX18" fmla="*/ 2463163 w 3408840"/>
                <a:gd name="connsiteY18" fmla="*/ 3578872 h 3769972"/>
                <a:gd name="connsiteX19" fmla="*/ 2518848 w 3408840"/>
                <a:gd name="connsiteY19" fmla="*/ 3579725 h 3769972"/>
                <a:gd name="connsiteX20" fmla="*/ 2574362 w 3408840"/>
                <a:gd name="connsiteY20" fmla="*/ 3577933 h 3769972"/>
                <a:gd name="connsiteX21" fmla="*/ 2629705 w 3408840"/>
                <a:gd name="connsiteY21" fmla="*/ 3573414 h 3769972"/>
                <a:gd name="connsiteX22" fmla="*/ 2684707 w 3408840"/>
                <a:gd name="connsiteY22" fmla="*/ 3566081 h 3769972"/>
                <a:gd name="connsiteX23" fmla="*/ 2739283 w 3408840"/>
                <a:gd name="connsiteY23" fmla="*/ 3555762 h 3769972"/>
                <a:gd name="connsiteX24" fmla="*/ 2793177 w 3408840"/>
                <a:gd name="connsiteY24" fmla="*/ 3542203 h 3769972"/>
                <a:gd name="connsiteX25" fmla="*/ 2846388 w 3408840"/>
                <a:gd name="connsiteY25" fmla="*/ 3525745 h 3769972"/>
                <a:gd name="connsiteX26" fmla="*/ 3050025 w 3408840"/>
                <a:gd name="connsiteY26" fmla="*/ 3432455 h 3769972"/>
                <a:gd name="connsiteX27" fmla="*/ 3236606 w 3408840"/>
                <a:gd name="connsiteY27" fmla="*/ 3303178 h 3769972"/>
                <a:gd name="connsiteX28" fmla="*/ 3407753 w 3408840"/>
                <a:gd name="connsiteY28" fmla="*/ 3150195 h 3769972"/>
                <a:gd name="connsiteX29" fmla="*/ 3408840 w 3408840"/>
                <a:gd name="connsiteY29" fmla="*/ 3149108 h 3769972"/>
                <a:gd name="connsiteX30" fmla="*/ 3408840 w 3408840"/>
                <a:gd name="connsiteY30" fmla="*/ 3583590 h 3769972"/>
                <a:gd name="connsiteX31" fmla="*/ 3202835 w 3408840"/>
                <a:gd name="connsiteY31" fmla="*/ 3658987 h 3769972"/>
                <a:gd name="connsiteX32" fmla="*/ 2468706 w 3408840"/>
                <a:gd name="connsiteY32" fmla="*/ 3769972 h 3769972"/>
                <a:gd name="connsiteX33" fmla="*/ 0 w 3408840"/>
                <a:gd name="connsiteY33" fmla="*/ 1301267 h 3769972"/>
                <a:gd name="connsiteX34" fmla="*/ 297954 w 3408840"/>
                <a:gd name="connsiteY34" fmla="*/ 124521 h 37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08840" h="3769972">
                  <a:moveTo>
                    <a:pt x="373601" y="0"/>
                  </a:moveTo>
                  <a:lnTo>
                    <a:pt x="558190" y="0"/>
                  </a:lnTo>
                  <a:lnTo>
                    <a:pt x="466519" y="165961"/>
                  </a:lnTo>
                  <a:cubicBezTo>
                    <a:pt x="433767" y="231936"/>
                    <a:pt x="403969" y="299181"/>
                    <a:pt x="377171" y="367422"/>
                  </a:cubicBezTo>
                  <a:cubicBezTo>
                    <a:pt x="323788" y="503861"/>
                    <a:pt x="281919" y="644565"/>
                    <a:pt x="254631" y="787912"/>
                  </a:cubicBezTo>
                  <a:cubicBezTo>
                    <a:pt x="227428" y="931259"/>
                    <a:pt x="213358" y="1076823"/>
                    <a:pt x="212590" y="1222558"/>
                  </a:cubicBezTo>
                  <a:cubicBezTo>
                    <a:pt x="211482" y="1368292"/>
                    <a:pt x="223761" y="1513856"/>
                    <a:pt x="248832" y="1657203"/>
                  </a:cubicBezTo>
                  <a:cubicBezTo>
                    <a:pt x="273647" y="1800636"/>
                    <a:pt x="313214" y="1941509"/>
                    <a:pt x="364806" y="2077949"/>
                  </a:cubicBezTo>
                  <a:cubicBezTo>
                    <a:pt x="468670" y="2350488"/>
                    <a:pt x="623786" y="2605459"/>
                    <a:pt x="824181" y="2822228"/>
                  </a:cubicBezTo>
                  <a:cubicBezTo>
                    <a:pt x="1024577" y="3038997"/>
                    <a:pt x="1268122" y="3216965"/>
                    <a:pt x="1536993" y="3346753"/>
                  </a:cubicBezTo>
                  <a:lnTo>
                    <a:pt x="1587732" y="3370545"/>
                  </a:lnTo>
                  <a:lnTo>
                    <a:pt x="1613144" y="3382483"/>
                  </a:lnTo>
                  <a:lnTo>
                    <a:pt x="1639153" y="3393058"/>
                  </a:lnTo>
                  <a:lnTo>
                    <a:pt x="1691170" y="3414291"/>
                  </a:lnTo>
                  <a:cubicBezTo>
                    <a:pt x="1708566" y="3421284"/>
                    <a:pt x="1725792" y="3428873"/>
                    <a:pt x="1743614" y="3434587"/>
                  </a:cubicBezTo>
                  <a:cubicBezTo>
                    <a:pt x="1779089" y="3446696"/>
                    <a:pt x="1814307" y="3459913"/>
                    <a:pt x="1850037" y="3471510"/>
                  </a:cubicBezTo>
                  <a:lnTo>
                    <a:pt x="1958507" y="3503233"/>
                  </a:lnTo>
                  <a:cubicBezTo>
                    <a:pt x="2104326" y="3541180"/>
                    <a:pt x="2254410" y="3565654"/>
                    <a:pt x="2406200" y="3575205"/>
                  </a:cubicBezTo>
                  <a:lnTo>
                    <a:pt x="2463163" y="3578872"/>
                  </a:lnTo>
                  <a:cubicBezTo>
                    <a:pt x="2481838" y="3579384"/>
                    <a:pt x="2500258" y="3579384"/>
                    <a:pt x="2518848" y="3579725"/>
                  </a:cubicBezTo>
                  <a:cubicBezTo>
                    <a:pt x="2537352" y="3579554"/>
                    <a:pt x="2555857" y="3578445"/>
                    <a:pt x="2574362" y="3577933"/>
                  </a:cubicBezTo>
                  <a:cubicBezTo>
                    <a:pt x="2592866" y="3576910"/>
                    <a:pt x="2611200" y="3574863"/>
                    <a:pt x="2629705" y="3573414"/>
                  </a:cubicBezTo>
                  <a:cubicBezTo>
                    <a:pt x="2648039" y="3571367"/>
                    <a:pt x="2666288" y="3568468"/>
                    <a:pt x="2684707" y="3566081"/>
                  </a:cubicBezTo>
                  <a:cubicBezTo>
                    <a:pt x="2702871" y="3562840"/>
                    <a:pt x="2721034" y="3559258"/>
                    <a:pt x="2739283" y="3555762"/>
                  </a:cubicBezTo>
                  <a:cubicBezTo>
                    <a:pt x="2757190" y="3551243"/>
                    <a:pt x="2775269" y="3547064"/>
                    <a:pt x="2793177" y="3542203"/>
                  </a:cubicBezTo>
                  <a:cubicBezTo>
                    <a:pt x="2810829" y="3536660"/>
                    <a:pt x="2828821" y="3531885"/>
                    <a:pt x="2846388" y="3525745"/>
                  </a:cubicBezTo>
                  <a:cubicBezTo>
                    <a:pt x="2916825" y="3501954"/>
                    <a:pt x="2984875" y="3470061"/>
                    <a:pt x="3050025" y="3432455"/>
                  </a:cubicBezTo>
                  <a:cubicBezTo>
                    <a:pt x="3115004" y="3394422"/>
                    <a:pt x="3177425" y="3351188"/>
                    <a:pt x="3236606" y="3303178"/>
                  </a:cubicBezTo>
                  <a:cubicBezTo>
                    <a:pt x="3295957" y="3255339"/>
                    <a:pt x="3352836" y="3203918"/>
                    <a:pt x="3407753" y="3150195"/>
                  </a:cubicBezTo>
                  <a:lnTo>
                    <a:pt x="3408840" y="3149108"/>
                  </a:lnTo>
                  <a:lnTo>
                    <a:pt x="3408840" y="3583590"/>
                  </a:lnTo>
                  <a:lnTo>
                    <a:pt x="3202835" y="3658987"/>
                  </a:lnTo>
                  <a:cubicBezTo>
                    <a:pt x="2970925" y="3731116"/>
                    <a:pt x="2724355" y="3769972"/>
                    <a:pt x="2468706" y="3769972"/>
                  </a:cubicBezTo>
                  <a:cubicBezTo>
                    <a:pt x="1105247" y="3769972"/>
                    <a:pt x="0" y="2664725"/>
                    <a:pt x="0" y="1301267"/>
                  </a:cubicBezTo>
                  <a:cubicBezTo>
                    <a:pt x="0" y="875185"/>
                    <a:pt x="107934" y="474320"/>
                    <a:pt x="297954" y="1245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Footer Placeholder 3">
            <a:extLst>
              <a:ext uri="{FF2B5EF4-FFF2-40B4-BE49-F238E27FC236}">
                <a16:creationId xmlns:a16="http://schemas.microsoft.com/office/drawing/2014/main" id="{E53822B0-E9CE-401B-ADEE-03A5974EDC7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dirty="0">
                <a:solidFill>
                  <a:schemeClr val="tx1">
                    <a:tint val="75000"/>
                  </a:schemeClr>
                </a:solidFill>
                <a:latin typeface="+mn-lt"/>
                <a:ea typeface="+mn-ea"/>
                <a:cs typeface="+mn-cs"/>
              </a:rPr>
              <a:t>San Antonio Council on Alcohol and Drug Awareness - www.sacada.org</a:t>
            </a:r>
          </a:p>
        </p:txBody>
      </p:sp>
      <p:sp>
        <p:nvSpPr>
          <p:cNvPr id="10" name="TextBox 9">
            <a:extLst>
              <a:ext uri="{FF2B5EF4-FFF2-40B4-BE49-F238E27FC236}">
                <a16:creationId xmlns:a16="http://schemas.microsoft.com/office/drawing/2014/main" id="{E48F2CB9-96E8-7813-EC21-1597EDDAE6E7}"/>
              </a:ext>
            </a:extLst>
          </p:cNvPr>
          <p:cNvSpPr txBox="1"/>
          <p:nvPr/>
        </p:nvSpPr>
        <p:spPr>
          <a:xfrm>
            <a:off x="7400107" y="6870700"/>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goodfoodie-keith.blogspot.com/2011/02/healthy-eating-tips-for-heart-health.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20" name="TextBox 19">
            <a:extLst>
              <a:ext uri="{FF2B5EF4-FFF2-40B4-BE49-F238E27FC236}">
                <a16:creationId xmlns:a16="http://schemas.microsoft.com/office/drawing/2014/main" id="{FC4F7978-546A-725D-6988-7A0561654584}"/>
              </a:ext>
            </a:extLst>
          </p:cNvPr>
          <p:cNvSpPr txBox="1"/>
          <p:nvPr/>
        </p:nvSpPr>
        <p:spPr>
          <a:xfrm>
            <a:off x="9872134" y="687070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reepngimg.com/png/23577-sun-photo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359517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p:nvPr/>
        </p:nvSpPr>
        <p:spPr>
          <a:xfrm>
            <a:off x="4128368" y="4522156"/>
            <a:ext cx="4937937" cy="136321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600" b="1" kern="1200" dirty="0">
                <a:solidFill>
                  <a:schemeClr val="tx1"/>
                </a:solidFill>
                <a:latin typeface="+mj-lt"/>
                <a:ea typeface="+mj-ea"/>
                <a:cs typeface="+mj-cs"/>
              </a:rPr>
              <a:t>EXERCISE!</a:t>
            </a: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F7B30029-8D12-9586-F988-6DF1350F54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84637" y="1272777"/>
            <a:ext cx="1936139" cy="1829652"/>
          </a:xfrm>
          <a:prstGeom prst="rect">
            <a:avLst/>
          </a:prstGeom>
        </p:spPr>
      </p:pic>
      <p:pic>
        <p:nvPicPr>
          <p:cNvPr id="10" name="Picture 9" descr="A child's drawing of a child with a stethoscope around his neck&#10;&#10;Description automatically generated with low confidence">
            <a:extLst>
              <a:ext uri="{FF2B5EF4-FFF2-40B4-BE49-F238E27FC236}">
                <a16:creationId xmlns:a16="http://schemas.microsoft.com/office/drawing/2014/main" id="{69A20325-F725-2023-4C0D-15443C72285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5276" y="3316406"/>
            <a:ext cx="2071870" cy="3149244"/>
          </a:xfrm>
          <a:prstGeom prst="rect">
            <a:avLst/>
          </a:prstGeom>
        </p:spPr>
      </p:pic>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5966063" y="6199632"/>
            <a:ext cx="3100242" cy="365760"/>
          </a:xfrm>
        </p:spPr>
        <p:txBody>
          <a:bodyPr vert="horz" lIns="91440" tIns="45720" rIns="91440" bIns="45720" rtlCol="0" anchor="ctr">
            <a:normAutofit/>
          </a:bodyPr>
          <a:lstStyle/>
          <a:p>
            <a:pPr algn="r">
              <a:lnSpc>
                <a:spcPct val="90000"/>
              </a:lnSpc>
              <a:spcAft>
                <a:spcPts val="600"/>
              </a:spcAft>
            </a:pPr>
            <a:r>
              <a:rPr lang="en-US" sz="1000" kern="1200">
                <a:solidFill>
                  <a:schemeClr val="tx1">
                    <a:alpha val="80000"/>
                  </a:schemeClr>
                </a:solidFill>
                <a:latin typeface="+mn-lt"/>
                <a:ea typeface="+mn-ea"/>
                <a:cs typeface="+mn-cs"/>
              </a:rPr>
              <a:t>San Antonio Council on Alcohol and Drug Awareness - www.sacada.org</a:t>
            </a:r>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text, vector graphics&#10;&#10;Description automatically generated">
            <a:extLst>
              <a:ext uri="{FF2B5EF4-FFF2-40B4-BE49-F238E27FC236}">
                <a16:creationId xmlns:a16="http://schemas.microsoft.com/office/drawing/2014/main" id="{14DAEEC1-C471-82A2-D9AF-29D371AB7B5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975053" y="4872446"/>
            <a:ext cx="1962835" cy="1692946"/>
          </a:xfrm>
          <a:prstGeom prst="rect">
            <a:avLst/>
          </a:prstGeom>
        </p:spPr>
      </p:pic>
      <p:pic>
        <p:nvPicPr>
          <p:cNvPr id="19" name="Picture 18" descr="A picture containing vector graphics, clipart&#10;&#10;Description automatically generated">
            <a:extLst>
              <a:ext uri="{FF2B5EF4-FFF2-40B4-BE49-F238E27FC236}">
                <a16:creationId xmlns:a16="http://schemas.microsoft.com/office/drawing/2014/main" id="{256405AD-2C04-D406-FE7F-4B312F14ECE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961959" y="31517"/>
            <a:ext cx="2482859" cy="1743174"/>
          </a:xfrm>
          <a:prstGeom prst="rect">
            <a:avLst/>
          </a:prstGeom>
        </p:spPr>
      </p:pic>
      <p:pic>
        <p:nvPicPr>
          <p:cNvPr id="23" name="Picture 22" descr="Icon&#10;&#10;Description automatically generated">
            <a:extLst>
              <a:ext uri="{FF2B5EF4-FFF2-40B4-BE49-F238E27FC236}">
                <a16:creationId xmlns:a16="http://schemas.microsoft.com/office/drawing/2014/main" id="{B0BE24EF-CEDA-97D6-64D7-5EF9125F15BB}"/>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391851" y="-140304"/>
            <a:ext cx="2578998" cy="2578998"/>
          </a:xfrm>
          <a:prstGeom prst="rect">
            <a:avLst/>
          </a:prstGeom>
        </p:spPr>
      </p:pic>
    </p:spTree>
    <p:extLst>
      <p:ext uri="{BB962C8B-B14F-4D97-AF65-F5344CB8AC3E}">
        <p14:creationId xmlns:p14="http://schemas.microsoft.com/office/powerpoint/2010/main" val="195735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83661414-4406-42F1-BBC2-90D72C59FB57}"/>
              </a:ext>
            </a:extLst>
          </p:cNvPr>
          <p:cNvSpPr txBox="1"/>
          <p:nvPr/>
        </p:nvSpPr>
        <p:spPr>
          <a:xfrm>
            <a:off x="1611289" y="484556"/>
            <a:ext cx="9425305" cy="1200329"/>
          </a:xfrm>
          <a:prstGeom prst="rect">
            <a:avLst/>
          </a:prstGeom>
          <a:noFill/>
        </p:spPr>
        <p:txBody>
          <a:bodyPr wrap="square" rtlCol="0">
            <a:spAutoFit/>
          </a:bodyPr>
          <a:lstStyle/>
          <a:p>
            <a:pPr algn="ctr"/>
            <a:r>
              <a:rPr lang="en-US" sz="7200" b="1" dirty="0">
                <a:solidFill>
                  <a:schemeClr val="bg1"/>
                </a:solidFill>
              </a:rPr>
              <a:t>How do YOU exercise?</a:t>
            </a:r>
          </a:p>
        </p:txBody>
      </p:sp>
      <p:pic>
        <p:nvPicPr>
          <p:cNvPr id="3" name="Picture 2">
            <a:extLst>
              <a:ext uri="{FF2B5EF4-FFF2-40B4-BE49-F238E27FC236}">
                <a16:creationId xmlns:a16="http://schemas.microsoft.com/office/drawing/2014/main" id="{5AAC8528-4530-9A81-EA97-E2924AEB36D2}"/>
              </a:ext>
            </a:extLst>
          </p:cNvPr>
          <p:cNvPicPr>
            <a:picLocks noChangeAspect="1"/>
          </p:cNvPicPr>
          <p:nvPr/>
        </p:nvPicPr>
        <p:blipFill>
          <a:blip r:embed="rId4"/>
          <a:stretch>
            <a:fillRect/>
          </a:stretch>
        </p:blipFill>
        <p:spPr>
          <a:xfrm>
            <a:off x="895533" y="1761539"/>
            <a:ext cx="5414274" cy="4060706"/>
          </a:xfrm>
          <a:prstGeom prst="rect">
            <a:avLst/>
          </a:prstGeom>
        </p:spPr>
      </p:pic>
      <p:pic>
        <p:nvPicPr>
          <p:cNvPr id="7" name="Picture 6">
            <a:extLst>
              <a:ext uri="{FF2B5EF4-FFF2-40B4-BE49-F238E27FC236}">
                <a16:creationId xmlns:a16="http://schemas.microsoft.com/office/drawing/2014/main" id="{BBFE19CB-F6EF-952E-8F68-35B837C2145A}"/>
              </a:ext>
            </a:extLst>
          </p:cNvPr>
          <p:cNvPicPr>
            <a:picLocks noChangeAspect="1"/>
          </p:cNvPicPr>
          <p:nvPr/>
        </p:nvPicPr>
        <p:blipFill>
          <a:blip r:embed="rId5"/>
          <a:stretch>
            <a:fillRect/>
          </a:stretch>
        </p:blipFill>
        <p:spPr>
          <a:xfrm>
            <a:off x="7373149" y="1761539"/>
            <a:ext cx="3923318" cy="3923318"/>
          </a:xfrm>
          <a:prstGeom prst="rect">
            <a:avLst/>
          </a:prstGeom>
        </p:spPr>
      </p:pic>
    </p:spTree>
    <p:extLst>
      <p:ext uri="{BB962C8B-B14F-4D97-AF65-F5344CB8AC3E}">
        <p14:creationId xmlns:p14="http://schemas.microsoft.com/office/powerpoint/2010/main" val="1969065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99E6B55-A03D-4338-9497-950851AC1B1F}"/>
              </a:ext>
            </a:extLst>
          </p:cNvPr>
          <p:cNvPicPr>
            <a:picLocks noChangeAspect="1"/>
          </p:cNvPicPr>
          <p:nvPr/>
        </p:nvPicPr>
        <p:blipFill rotWithShape="1">
          <a:blip r:embed="rId3">
            <a:extLst>
              <a:ext uri="{28A0092B-C50C-407E-A947-70E740481C1C}">
                <a14:useLocalDpi xmlns:a14="http://schemas.microsoft.com/office/drawing/2010/main" val="0"/>
              </a:ext>
            </a:extLst>
          </a:blip>
          <a:srcRect l="10448" r="4664" b="1"/>
          <a:stretch/>
        </p:blipFill>
        <p:spPr>
          <a:xfrm>
            <a:off x="20" y="10"/>
            <a:ext cx="12191980" cy="6857990"/>
          </a:xfrm>
          <a:prstGeom prst="rect">
            <a:avLst/>
          </a:prstGeom>
        </p:spPr>
      </p:pic>
      <p:sp>
        <p:nvSpPr>
          <p:cNvPr id="4" name="Footer Placeholder 3">
            <a:extLst>
              <a:ext uri="{FF2B5EF4-FFF2-40B4-BE49-F238E27FC236}">
                <a16:creationId xmlns:a16="http://schemas.microsoft.com/office/drawing/2014/main" id="{928389C9-B34F-4FDD-B4E0-9A0D49E1DF6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a:solidFill>
                  <a:srgbClr val="FFFFFF"/>
                </a:solidFill>
                <a:latin typeface="+mn-lt"/>
                <a:ea typeface="+mn-ea"/>
                <a:cs typeface="+mn-cs"/>
              </a:rPr>
              <a:t>San Antonio Council on Alcohol and Drug Awareness - www.sacada.org</a:t>
            </a:r>
            <a:endParaRPr lang="en-US" sz="1000" kern="1200" dirty="0">
              <a:solidFill>
                <a:srgbClr val="FFFFFF"/>
              </a:solidFill>
              <a:latin typeface="+mn-lt"/>
              <a:ea typeface="+mn-ea"/>
              <a:cs typeface="+mn-cs"/>
            </a:endParaRPr>
          </a:p>
        </p:txBody>
      </p:sp>
    </p:spTree>
    <p:extLst>
      <p:ext uri="{BB962C8B-B14F-4D97-AF65-F5344CB8AC3E}">
        <p14:creationId xmlns:p14="http://schemas.microsoft.com/office/powerpoint/2010/main" val="2152565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p:nvPr/>
        </p:nvSpPr>
        <p:spPr>
          <a:xfrm>
            <a:off x="720992" y="1941362"/>
            <a:ext cx="4492454" cy="2419097"/>
          </a:xfrm>
          <a:prstGeom prst="rect">
            <a:avLst/>
          </a:prstGeom>
        </p:spPr>
        <p:txBody>
          <a:bodyPr vert="horz" lIns="91440" tIns="45720" rIns="91440" bIns="45720" rtlCol="0" anchor="t">
            <a:normAutofit fontScale="92500" lnSpcReduction="10000"/>
          </a:bodyPr>
          <a:lstStyle/>
          <a:p>
            <a:pPr marR="0" lvl="0" fontAlgn="auto">
              <a:lnSpc>
                <a:spcPct val="90000"/>
              </a:lnSpc>
              <a:spcBef>
                <a:spcPct val="0"/>
              </a:spcBef>
              <a:spcAft>
                <a:spcPts val="600"/>
              </a:spcAft>
              <a:buClrTx/>
              <a:buSzTx/>
              <a:tabLst/>
              <a:defRPr/>
            </a:pPr>
            <a:r>
              <a:rPr kumimoji="0" lang="en-US" sz="6600" b="1" i="0" u="none" strike="noStrike" cap="none" spc="0" normalizeH="0" baseline="0" noProof="0" dirty="0">
                <a:ln>
                  <a:noFill/>
                </a:ln>
                <a:solidFill>
                  <a:schemeClr val="accent5">
                    <a:lumMod val="75000"/>
                  </a:schemeClr>
                </a:solidFill>
                <a:effectLst/>
                <a:uLnTx/>
                <a:uFillTx/>
              </a:rPr>
              <a:t>Who Has Felt Stress Before? </a:t>
            </a:r>
          </a:p>
        </p:txBody>
      </p:sp>
      <p:sp>
        <p:nvSpPr>
          <p:cNvPr id="43" name="Oval 4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Cartoon of a person with a backpack&#10;&#10;AI-generated content may be incorrect.">
            <a:extLst>
              <a:ext uri="{FF2B5EF4-FFF2-40B4-BE49-F238E27FC236}">
                <a16:creationId xmlns:a16="http://schemas.microsoft.com/office/drawing/2014/main" id="{30DA9200-22A0-534F-A7BB-E712A6D832A1}"/>
              </a:ext>
            </a:extLst>
          </p:cNvPr>
          <p:cNvPicPr>
            <a:picLocks noChangeAspect="1"/>
          </p:cNvPicPr>
          <p:nvPr/>
        </p:nvPicPr>
        <p:blipFill>
          <a:blip r:embed="rId3"/>
          <a:srcRect t="10851" r="-2" b="27147"/>
          <a:stretch>
            <a:fillRect/>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45" name="Freeform: Shape 4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 writing on a book&#10;&#10;AI-generated content may be incorrect.">
            <a:extLst>
              <a:ext uri="{FF2B5EF4-FFF2-40B4-BE49-F238E27FC236}">
                <a16:creationId xmlns:a16="http://schemas.microsoft.com/office/drawing/2014/main" id="{A05F326F-8D9A-E549-DC50-95A449A7C6DF}"/>
              </a:ext>
            </a:extLst>
          </p:cNvPr>
          <p:cNvPicPr>
            <a:picLocks noChangeAspect="1"/>
          </p:cNvPicPr>
          <p:nvPr/>
        </p:nvPicPr>
        <p:blipFill>
          <a:blip r:embed="rId4"/>
          <a:srcRect/>
          <a:stretch>
            <a:fillRect/>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12" descr="A cartoon of a child writing in a book&#10;&#10;AI-generated content may be incorrect.">
            <a:extLst>
              <a:ext uri="{FF2B5EF4-FFF2-40B4-BE49-F238E27FC236}">
                <a16:creationId xmlns:a16="http://schemas.microsoft.com/office/drawing/2014/main" id="{A11E3D5E-D9AA-3452-5AA0-363B85156F17}"/>
              </a:ext>
            </a:extLst>
          </p:cNvPr>
          <p:cNvPicPr>
            <a:picLocks noChangeAspect="1"/>
          </p:cNvPicPr>
          <p:nvPr/>
        </p:nvPicPr>
        <p:blipFill>
          <a:blip r:embed="rId5"/>
          <a:srcRect t="9012" r="3" b="20971"/>
          <a:stretch>
            <a:fill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 name="Slide Number Placeholder 2">
            <a:extLst>
              <a:ext uri="{FF2B5EF4-FFF2-40B4-BE49-F238E27FC236}">
                <a16:creationId xmlns:a16="http://schemas.microsoft.com/office/drawing/2014/main" id="{88941B06-B4BD-9A84-B9C6-980C61FA71AB}"/>
              </a:ext>
            </a:extLst>
          </p:cNvPr>
          <p:cNvSpPr>
            <a:spLocks noGrp="1"/>
          </p:cNvSpPr>
          <p:nvPr>
            <p:ph type="sldNum" sz="quarter" idx="12"/>
          </p:nvPr>
        </p:nvSpPr>
        <p:spPr>
          <a:xfrm>
            <a:off x="804484" y="6108192"/>
            <a:ext cx="548640" cy="548640"/>
          </a:xfrm>
          <a:prstGeom prst="ellipse">
            <a:avLst/>
          </a:prstGeom>
          <a:solidFill>
            <a:srgbClr val="5A583E"/>
          </a:solidFill>
        </p:spPr>
        <p:txBody>
          <a:bodyPr vert="horz" lIns="91440" tIns="45720" rIns="91440" bIns="45720" rtlCol="0" anchor="ctr">
            <a:normAutofit/>
          </a:bodyPr>
          <a:lstStyle/>
          <a:p>
            <a:pPr marR="0" lvl="0" indent="0" algn="ctr" fontAlgn="auto">
              <a:spcBef>
                <a:spcPts val="0"/>
              </a:spcBef>
              <a:spcAft>
                <a:spcPts val="600"/>
              </a:spcAft>
              <a:buClrTx/>
              <a:buSzTx/>
              <a:buFontTx/>
              <a:buNone/>
              <a:tabLst/>
              <a:defRPr/>
            </a:pPr>
            <a:fld id="{18A2CDE4-3082-4745-8113-95C0C52A0D80}" type="slidenum">
              <a:rPr kumimoji="0" lang="en-US" sz="1500" b="0" i="0" u="none" strike="noStrike" cap="none" spc="0" normalizeH="0" baseline="0" noProof="0">
                <a:ln>
                  <a:noFill/>
                </a:ln>
                <a:solidFill>
                  <a:srgbClr val="FFFFFF"/>
                </a:solidFill>
                <a:effectLst/>
                <a:uLnTx/>
                <a:uFillTx/>
              </a:rPr>
              <a:pPr marR="0" lvl="0" indent="0" algn="ctr" fontAlgn="auto">
                <a:spcBef>
                  <a:spcPts val="0"/>
                </a:spcBef>
                <a:spcAft>
                  <a:spcPts val="600"/>
                </a:spcAft>
                <a:buClrTx/>
                <a:buSzTx/>
                <a:buFontTx/>
                <a:buNone/>
                <a:tabLst/>
                <a:defRPr/>
              </a:pPr>
              <a:t>20</a:t>
            </a:fld>
            <a:endParaRPr kumimoji="0" lang="en-US" sz="1500" b="0" i="0" u="none" strike="noStrike" cap="none" spc="0" normalizeH="0" baseline="0" noProof="0">
              <a:ln>
                <a:noFill/>
              </a:ln>
              <a:solidFill>
                <a:srgbClr val="FFFFFF"/>
              </a:solidFill>
              <a:effectLst/>
              <a:uLnTx/>
              <a:uFillTx/>
            </a:endParaRPr>
          </a:p>
        </p:txBody>
      </p:sp>
      <p:sp>
        <p:nvSpPr>
          <p:cNvPr id="49" name="Freeform: Shape 4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artoon of a person with her mouth open&#10;&#10;AI-generated content may be incorrect.">
            <a:extLst>
              <a:ext uri="{FF2B5EF4-FFF2-40B4-BE49-F238E27FC236}">
                <a16:creationId xmlns:a16="http://schemas.microsoft.com/office/drawing/2014/main" id="{B23A7603-F37F-C0D3-3ACC-59293CA98060}"/>
              </a:ext>
            </a:extLst>
          </p:cNvPr>
          <p:cNvPicPr>
            <a:picLocks noChangeAspect="1"/>
          </p:cNvPicPr>
          <p:nvPr/>
        </p:nvPicPr>
        <p:blipFill>
          <a:blip r:embed="rId6"/>
          <a:srcRect t="3879" r="5" b="21397"/>
          <a:stretch>
            <a:fillRect/>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51" name="Freeform: Shape 5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cartoon of a child with his hands up&#10;&#10;AI-generated content may be incorrect.">
            <a:extLst>
              <a:ext uri="{FF2B5EF4-FFF2-40B4-BE49-F238E27FC236}">
                <a16:creationId xmlns:a16="http://schemas.microsoft.com/office/drawing/2014/main" id="{DE509CC3-047E-4C74-9ECF-B263556BF445}"/>
              </a:ext>
            </a:extLst>
          </p:cNvPr>
          <p:cNvPicPr>
            <a:picLocks noChangeAspect="1"/>
          </p:cNvPicPr>
          <p:nvPr/>
        </p:nvPicPr>
        <p:blipFill>
          <a:blip r:embed="rId7"/>
          <a:srcRect t="16530" r="2" b="16014"/>
          <a:stretch>
            <a:fill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158344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4250A6-E0B4-B3A5-D71E-316939AA9A39}"/>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DF05ACD0-FF4A-4F8F-B5C5-6A4EBD0D1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C9AFA28-B5ED-4346-9AF7-68A157F16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TextBox 4">
            <a:extLst>
              <a:ext uri="{FF2B5EF4-FFF2-40B4-BE49-F238E27FC236}">
                <a16:creationId xmlns:a16="http://schemas.microsoft.com/office/drawing/2014/main" id="{E356CA3A-6FC2-9DCF-040D-F0CFB196DF29}"/>
              </a:ext>
            </a:extLst>
          </p:cNvPr>
          <p:cNvSpPr txBox="1"/>
          <p:nvPr/>
        </p:nvSpPr>
        <p:spPr>
          <a:xfrm>
            <a:off x="964904" y="2076270"/>
            <a:ext cx="3409635" cy="234622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b="1" kern="1200" dirty="0">
                <a:solidFill>
                  <a:schemeClr val="accent1">
                    <a:lumMod val="60000"/>
                    <a:lumOff val="40000"/>
                  </a:schemeClr>
                </a:solidFill>
                <a:latin typeface="+mj-lt"/>
                <a:ea typeface="+mj-ea"/>
                <a:cs typeface="+mj-cs"/>
              </a:rPr>
              <a:t>Stress is…</a:t>
            </a:r>
          </a:p>
        </p:txBody>
      </p:sp>
      <p:pic>
        <p:nvPicPr>
          <p:cNvPr id="4" name="Picture 3" descr="A white rodent standing on a surface&#10;&#10;AI-generated content may be incorrect.">
            <a:extLst>
              <a:ext uri="{FF2B5EF4-FFF2-40B4-BE49-F238E27FC236}">
                <a16:creationId xmlns:a16="http://schemas.microsoft.com/office/drawing/2014/main" id="{5BAFAC25-B5E4-7775-DBB6-8824D0371527}"/>
              </a:ext>
            </a:extLst>
          </p:cNvPr>
          <p:cNvPicPr>
            <a:picLocks noChangeAspect="1"/>
          </p:cNvPicPr>
          <p:nvPr/>
        </p:nvPicPr>
        <p:blipFill>
          <a:blip r:embed="rId3"/>
          <a:stretch>
            <a:fillRect/>
          </a:stretch>
        </p:blipFill>
        <p:spPr>
          <a:xfrm>
            <a:off x="4653643" y="1336974"/>
            <a:ext cx="6175722" cy="4184051"/>
          </a:xfrm>
          <a:prstGeom prst="rect">
            <a:avLst/>
          </a:prstGeom>
        </p:spPr>
      </p:pic>
      <p:sp>
        <p:nvSpPr>
          <p:cNvPr id="3" name="Slide Number Placeholder 2">
            <a:extLst>
              <a:ext uri="{FF2B5EF4-FFF2-40B4-BE49-F238E27FC236}">
                <a16:creationId xmlns:a16="http://schemas.microsoft.com/office/drawing/2014/main" id="{00DFB8F6-9C6F-3D70-17FF-97924B216217}"/>
              </a:ext>
            </a:extLst>
          </p:cNvPr>
          <p:cNvSpPr>
            <a:spLocks noGrp="1"/>
          </p:cNvSpPr>
          <p:nvPr>
            <p:ph type="sldNum" sz="quarter" idx="12"/>
          </p:nvPr>
        </p:nvSpPr>
        <p:spPr>
          <a:xfrm>
            <a:off x="9180576" y="6356350"/>
            <a:ext cx="2743200" cy="365125"/>
          </a:xfrm>
          <a:prstGeom prst="ellipse">
            <a:avLst/>
          </a:prstGeo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8A2CDE4-3082-4745-8113-95C0C52A0D80}" type="slidenum">
              <a:rPr kumimoji="0" lang="en-US" sz="900" b="0" i="0" u="none" strike="noStrike" cap="none" spc="0" normalizeH="0" baseline="0" noProof="0">
                <a:ln>
                  <a:noFill/>
                </a:ln>
                <a:effectLst/>
                <a:uLnTx/>
                <a:uFillTx/>
              </a:rPr>
              <a:pPr marR="0" lvl="0" indent="0" fontAlgn="auto">
                <a:spcBef>
                  <a:spcPts val="0"/>
                </a:spcBef>
                <a:spcAft>
                  <a:spcPts val="600"/>
                </a:spcAft>
                <a:buClrTx/>
                <a:buSzTx/>
                <a:buFontTx/>
                <a:buNone/>
                <a:tabLst/>
                <a:defRPr/>
              </a:pPr>
              <a:t>21</a:t>
            </a:fld>
            <a:endParaRPr kumimoji="0" lang="en-US" sz="900" b="0" i="0" u="none" strike="noStrike" cap="none" spc="0" normalizeH="0" baseline="0" noProof="0">
              <a:ln>
                <a:noFill/>
              </a:ln>
              <a:effectLst/>
              <a:uLnTx/>
              <a:uFillTx/>
            </a:endParaRPr>
          </a:p>
        </p:txBody>
      </p:sp>
    </p:spTree>
    <p:extLst>
      <p:ext uri="{BB962C8B-B14F-4D97-AF65-F5344CB8AC3E}">
        <p14:creationId xmlns:p14="http://schemas.microsoft.com/office/powerpoint/2010/main" val="4060329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D43A2-A923-7E66-AC86-20DE76EEDB9B}"/>
              </a:ext>
            </a:extLst>
          </p:cNvPr>
          <p:cNvSpPr>
            <a:spLocks noGrp="1"/>
          </p:cNvSpPr>
          <p:nvPr>
            <p:ph type="title"/>
          </p:nvPr>
        </p:nvSpPr>
        <p:spPr>
          <a:xfrm>
            <a:off x="2571054" y="500909"/>
            <a:ext cx="9829800" cy="1325880"/>
          </a:xfrm>
        </p:spPr>
        <p:txBody>
          <a:bodyPr anchor="b">
            <a:normAutofit/>
          </a:bodyPr>
          <a:lstStyle/>
          <a:p>
            <a:pPr algn="ctr"/>
            <a:r>
              <a:rPr lang="en-US" sz="3300" b="1" dirty="0">
                <a:solidFill>
                  <a:srgbClr val="DAA600"/>
                </a:solidFill>
                <a:latin typeface="Arial Black"/>
              </a:rPr>
              <a:t>Physical Signs of Stress</a:t>
            </a:r>
            <a:br>
              <a:rPr lang="en-US" sz="3300" dirty="0">
                <a:solidFill>
                  <a:srgbClr val="DAA600"/>
                </a:solidFill>
              </a:rPr>
            </a:br>
            <a:r>
              <a:rPr lang="en-US" sz="3300" dirty="0">
                <a:solidFill>
                  <a:srgbClr val="DAA600"/>
                </a:solidFill>
              </a:rPr>
              <a:t>(Signs that your body gives you to alert you to Stress)    </a:t>
            </a:r>
          </a:p>
        </p:txBody>
      </p:sp>
      <p:grpSp>
        <p:nvGrpSpPr>
          <p:cNvPr id="15" name="Group 14">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16" name="Freeform: Shape 15">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cartoon of a child writing on a desk&#10;&#10;AI-generated content may be incorrect.">
            <a:extLst>
              <a:ext uri="{FF2B5EF4-FFF2-40B4-BE49-F238E27FC236}">
                <a16:creationId xmlns:a16="http://schemas.microsoft.com/office/drawing/2014/main" id="{3D22DD75-85D6-F10A-A7D3-7455F8D2A9E6}"/>
              </a:ext>
            </a:extLst>
          </p:cNvPr>
          <p:cNvPicPr>
            <a:picLocks noChangeAspect="1"/>
          </p:cNvPicPr>
          <p:nvPr/>
        </p:nvPicPr>
        <p:blipFill>
          <a:blip r:embed="rId3"/>
          <a:stretch>
            <a:fillRect/>
          </a:stretch>
        </p:blipFill>
        <p:spPr>
          <a:xfrm>
            <a:off x="1969646" y="2596355"/>
            <a:ext cx="4893281" cy="3217333"/>
          </a:xfrm>
          <a:prstGeom prst="rect">
            <a:avLst/>
          </a:prstGeom>
        </p:spPr>
      </p:pic>
      <p:sp>
        <p:nvSpPr>
          <p:cNvPr id="3" name="Content Placeholder 2">
            <a:extLst>
              <a:ext uri="{FF2B5EF4-FFF2-40B4-BE49-F238E27FC236}">
                <a16:creationId xmlns:a16="http://schemas.microsoft.com/office/drawing/2014/main" id="{FECD78F0-E673-0407-B3FB-6ACB3557FBDE}"/>
              </a:ext>
            </a:extLst>
          </p:cNvPr>
          <p:cNvSpPr>
            <a:spLocks noGrp="1"/>
          </p:cNvSpPr>
          <p:nvPr>
            <p:ph idx="1"/>
          </p:nvPr>
        </p:nvSpPr>
        <p:spPr>
          <a:xfrm>
            <a:off x="7335813" y="2367179"/>
            <a:ext cx="3778508" cy="3979808"/>
          </a:xfrm>
        </p:spPr>
        <p:txBody>
          <a:bodyPr anchor="ctr">
            <a:normAutofit/>
          </a:bodyPr>
          <a:lstStyle/>
          <a:p>
            <a:r>
              <a:rPr lang="en-US" sz="2400" b="1" dirty="0">
                <a:solidFill>
                  <a:schemeClr val="accent1">
                    <a:lumMod val="60000"/>
                    <a:lumOff val="40000"/>
                  </a:schemeClr>
                </a:solidFill>
              </a:rPr>
              <a:t>Racing Heart </a:t>
            </a:r>
          </a:p>
          <a:p>
            <a:r>
              <a:rPr lang="en-US" sz="2400" b="1" dirty="0">
                <a:solidFill>
                  <a:schemeClr val="accent1">
                    <a:lumMod val="60000"/>
                    <a:lumOff val="40000"/>
                  </a:schemeClr>
                </a:solidFill>
              </a:rPr>
              <a:t>Shaking Hands </a:t>
            </a:r>
          </a:p>
          <a:p>
            <a:r>
              <a:rPr lang="en-US" sz="2400" b="1" dirty="0">
                <a:solidFill>
                  <a:schemeClr val="accent1">
                    <a:lumMod val="60000"/>
                    <a:lumOff val="40000"/>
                  </a:schemeClr>
                </a:solidFill>
              </a:rPr>
              <a:t>Shaky Legs</a:t>
            </a:r>
          </a:p>
          <a:p>
            <a:r>
              <a:rPr lang="en-US" sz="2400" b="1" dirty="0">
                <a:solidFill>
                  <a:schemeClr val="accent1">
                    <a:lumMod val="60000"/>
                    <a:lumOff val="40000"/>
                  </a:schemeClr>
                </a:solidFill>
              </a:rPr>
              <a:t>Clenched Fists </a:t>
            </a:r>
          </a:p>
          <a:p>
            <a:r>
              <a:rPr lang="en-US" sz="2400" b="1" dirty="0">
                <a:solidFill>
                  <a:schemeClr val="accent1">
                    <a:lumMod val="60000"/>
                    <a:lumOff val="40000"/>
                  </a:schemeClr>
                </a:solidFill>
              </a:rPr>
              <a:t>Red Face </a:t>
            </a:r>
          </a:p>
          <a:p>
            <a:r>
              <a:rPr lang="en-US" sz="2400" b="1" dirty="0">
                <a:solidFill>
                  <a:schemeClr val="accent1">
                    <a:lumMod val="60000"/>
                    <a:lumOff val="40000"/>
                  </a:schemeClr>
                </a:solidFill>
              </a:rPr>
              <a:t>Headaches </a:t>
            </a:r>
          </a:p>
          <a:p>
            <a:r>
              <a:rPr lang="en-US" sz="2400" b="1" dirty="0">
                <a:solidFill>
                  <a:schemeClr val="accent1">
                    <a:lumMod val="60000"/>
                    <a:lumOff val="40000"/>
                  </a:schemeClr>
                </a:solidFill>
              </a:rPr>
              <a:t>Tense </a:t>
            </a:r>
          </a:p>
          <a:p>
            <a:r>
              <a:rPr lang="en-US" sz="2400" b="1" dirty="0">
                <a:solidFill>
                  <a:schemeClr val="accent1">
                    <a:lumMod val="60000"/>
                    <a:lumOff val="40000"/>
                  </a:schemeClr>
                </a:solidFill>
              </a:rPr>
              <a:t>Tight Muscles</a:t>
            </a:r>
          </a:p>
          <a:p>
            <a:endParaRPr lang="en-US" sz="1800" dirty="0">
              <a:solidFill>
                <a:schemeClr val="tx2"/>
              </a:solidFill>
            </a:endParaRPr>
          </a:p>
        </p:txBody>
      </p:sp>
      <p:sp>
        <p:nvSpPr>
          <p:cNvPr id="6" name="Slide Number Placeholder 5">
            <a:extLst>
              <a:ext uri="{FF2B5EF4-FFF2-40B4-BE49-F238E27FC236}">
                <a16:creationId xmlns:a16="http://schemas.microsoft.com/office/drawing/2014/main" id="{33541F0A-9E58-657E-C747-BD4148E86414}"/>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18A2CDE4-3082-4745-8113-95C0C52A0D80}" type="slidenum">
              <a:rPr kumimoji="0" lang="en-US"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22</a:t>
            </a:fld>
            <a:endParaRPr kumimoji="0" lang="en-US" b="0" i="0" u="none" strike="noStrike" kern="1200" cap="none" spc="0" normalizeH="0" baseline="0" noProof="0">
              <a:ln>
                <a:noFill/>
              </a:ln>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22" name="Freeform: Shape 21">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5" name="Freeform: Shape 24">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351749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urple, lilac, colorfulness, magenta&#10;&#10;Description automatically generated">
            <a:extLst>
              <a:ext uri="{FF2B5EF4-FFF2-40B4-BE49-F238E27FC236}">
                <a16:creationId xmlns:a16="http://schemas.microsoft.com/office/drawing/2014/main" id="{F783A0C5-3689-4244-DEFC-F58D23441D1C}"/>
              </a:ext>
            </a:extLst>
          </p:cNvPr>
          <p:cNvPicPr>
            <a:picLocks noChangeAspect="1"/>
          </p:cNvPicPr>
          <p:nvPr/>
        </p:nvPicPr>
        <p:blipFill>
          <a:blip r:embed="rId3"/>
          <a:stretch>
            <a:fillRect/>
          </a:stretch>
        </p:blipFill>
        <p:spPr>
          <a:xfrm>
            <a:off x="-44176" y="0"/>
            <a:ext cx="12280349" cy="3539603"/>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1587" y="136525"/>
            <a:ext cx="12188825" cy="212365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Black"/>
                <a:ea typeface="+mn-ea"/>
                <a:cs typeface="+mn-cs"/>
              </a:rPr>
              <a:t>Some amount of stress can be good for you</a:t>
            </a:r>
          </a:p>
        </p:txBody>
      </p:sp>
      <p:pic>
        <p:nvPicPr>
          <p:cNvPr id="12" name="Picture 11">
            <a:extLst>
              <a:ext uri="{FF2B5EF4-FFF2-40B4-BE49-F238E27FC236}">
                <a16:creationId xmlns:a16="http://schemas.microsoft.com/office/drawing/2014/main" id="{613871F5-13AA-1212-E284-4D363A0E4E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951334" y="2393950"/>
            <a:ext cx="3952875" cy="3962400"/>
          </a:xfrm>
          <a:prstGeom prst="rect">
            <a:avLst/>
          </a:prstGeom>
        </p:spPr>
      </p:pic>
      <p:pic>
        <p:nvPicPr>
          <p:cNvPr id="13" name="Picture 12">
            <a:extLst>
              <a:ext uri="{FF2B5EF4-FFF2-40B4-BE49-F238E27FC236}">
                <a16:creationId xmlns:a16="http://schemas.microsoft.com/office/drawing/2014/main" id="{A846C9B1-4478-366E-553E-3574D62F59F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99843" y="1713230"/>
            <a:ext cx="5090795" cy="5070475"/>
          </a:xfrm>
          <a:prstGeom prst="rect">
            <a:avLst/>
          </a:prstGeom>
        </p:spPr>
      </p:pic>
      <p:sp>
        <p:nvSpPr>
          <p:cNvPr id="14" name="Arrow: Right 13">
            <a:extLst>
              <a:ext uri="{FF2B5EF4-FFF2-40B4-BE49-F238E27FC236}">
                <a16:creationId xmlns:a16="http://schemas.microsoft.com/office/drawing/2014/main" id="{36C59BE9-F7E6-5A5A-DDDE-8D25F63366E5}"/>
              </a:ext>
            </a:extLst>
          </p:cNvPr>
          <p:cNvSpPr/>
          <p:nvPr/>
        </p:nvSpPr>
        <p:spPr>
          <a:xfrm>
            <a:off x="5159829" y="4201886"/>
            <a:ext cx="2503714"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7B5190D8-4598-9C52-CA43-038EF83C71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2CDE4-3082-4745-8113-95C0C52A0D8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7021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B9445C-9ACD-7497-BFE7-88922C54CBDE}"/>
              </a:ext>
            </a:extLst>
          </p:cNvPr>
          <p:cNvSpPr txBox="1"/>
          <p:nvPr/>
        </p:nvSpPr>
        <p:spPr>
          <a:xfrm>
            <a:off x="6730664" y="1106604"/>
            <a:ext cx="4799777" cy="969143"/>
          </a:xfrm>
          <a:prstGeom prst="rect">
            <a:avLst/>
          </a:prstGeom>
          <a:solidFill>
            <a:schemeClr val="accent6">
              <a:lumMod val="20000"/>
              <a:lumOff val="80000"/>
            </a:schemeClr>
          </a:solidFill>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000" b="0" i="0" u="none" strike="noStrike" kern="1200" cap="none" spc="0" normalizeH="0" baseline="0" noProof="0" dirty="0">
                <a:ln>
                  <a:noFill/>
                </a:ln>
                <a:solidFill>
                  <a:schemeClr val="accent5">
                    <a:lumMod val="50000"/>
                  </a:schemeClr>
                </a:solidFill>
                <a:effectLst/>
                <a:uLnTx/>
                <a:uFillTx/>
                <a:latin typeface="+mj-lt"/>
                <a:ea typeface="+mj-ea"/>
                <a:cs typeface="+mj-cs"/>
              </a:rPr>
              <a:t>1… 2… 3… 4…</a:t>
            </a:r>
          </a:p>
        </p:txBody>
      </p:sp>
      <p:sp>
        <p:nvSpPr>
          <p:cNvPr id="2" name="TextBox 1">
            <a:extLst>
              <a:ext uri="{FF2B5EF4-FFF2-40B4-BE49-F238E27FC236}">
                <a16:creationId xmlns:a16="http://schemas.microsoft.com/office/drawing/2014/main" id="{83661414-4406-42F1-BBC2-90D72C59FB57}"/>
              </a:ext>
            </a:extLst>
          </p:cNvPr>
          <p:cNvSpPr txBox="1"/>
          <p:nvPr/>
        </p:nvSpPr>
        <p:spPr>
          <a:xfrm>
            <a:off x="6727619" y="2075747"/>
            <a:ext cx="4799777" cy="969143"/>
          </a:xfrm>
          <a:prstGeom prst="rect">
            <a:avLst/>
          </a:prstGeom>
          <a:solidFill>
            <a:schemeClr val="accent6">
              <a:lumMod val="20000"/>
              <a:lumOff val="80000"/>
            </a:schemeClr>
          </a:solidFill>
        </p:spPr>
        <p:txBody>
          <a:bodyPr vert="horz" lIns="91440" tIns="45720" rIns="91440" bIns="45720" rtlCol="0" anchor="t">
            <a:normAutofit/>
          </a:bodyPr>
          <a:lstStyle/>
          <a:p>
            <a:pPr marR="0" lvl="0" fontAlgn="auto">
              <a:lnSpc>
                <a:spcPct val="90000"/>
              </a:lnSpc>
              <a:spcBef>
                <a:spcPts val="1000"/>
              </a:spcBef>
              <a:spcAft>
                <a:spcPts val="600"/>
              </a:spcAft>
              <a:buClrTx/>
              <a:buSzTx/>
              <a:tabLst/>
              <a:defRPr/>
            </a:pPr>
            <a:r>
              <a:rPr kumimoji="0" lang="en-US" sz="6000" b="1" i="0" u="none" strike="noStrike" kern="1200" cap="none" spc="0" normalizeH="0" baseline="0" noProof="0" dirty="0">
                <a:ln>
                  <a:noFill/>
                </a:ln>
                <a:solidFill>
                  <a:schemeClr val="accent5">
                    <a:lumMod val="50000"/>
                  </a:schemeClr>
                </a:solidFill>
                <a:effectLst/>
                <a:uLnTx/>
                <a:uFillTx/>
                <a:latin typeface="+mn-lt"/>
                <a:ea typeface="+mn-ea"/>
                <a:cs typeface="+mn-cs"/>
              </a:rPr>
              <a:t>Breathing</a:t>
            </a:r>
            <a:r>
              <a:rPr kumimoji="0" lang="en-US" sz="2000" b="1" i="0" u="none" strike="noStrike" kern="1200" cap="none" spc="0" normalizeH="0" baseline="0" noProof="0" dirty="0">
                <a:ln>
                  <a:noFill/>
                </a:ln>
                <a:solidFill>
                  <a:schemeClr val="tx2"/>
                </a:solidFill>
                <a:effectLst/>
                <a:uLnTx/>
                <a:uFillTx/>
                <a:latin typeface="+mn-lt"/>
                <a:ea typeface="+mn-ea"/>
                <a:cs typeface="+mn-cs"/>
              </a:rPr>
              <a:t> </a:t>
            </a:r>
          </a:p>
        </p:txBody>
      </p:sp>
      <p:grpSp>
        <p:nvGrpSpPr>
          <p:cNvPr id="44" name="Group 43">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45" name="Freeform: Shape 44">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8" name="Freeform: Shape 47">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3A03FB26-ABEF-7C4B-4AFB-E52F8BACCF1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8A2CDE4-3082-4745-8113-95C0C52A0D8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24</a:t>
            </a:fld>
            <a:endParaRPr kumimoji="0" lang="en-US" b="0" i="0" u="none" strike="noStrike" cap="none" spc="0" normalizeH="0" baseline="0" noProof="0">
              <a:ln>
                <a:noFill/>
              </a:ln>
              <a:effectLst/>
              <a:uLnTx/>
              <a:uFillTx/>
            </a:endParaRPr>
          </a:p>
        </p:txBody>
      </p:sp>
      <p:grpSp>
        <p:nvGrpSpPr>
          <p:cNvPr id="50" name="Group 49">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51" name="Freeform: Shape 50">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drawing of a person&amp;#39;s head with a brain and arrows&#10;&#10;Description automatically generated">
            <a:extLst>
              <a:ext uri="{FF2B5EF4-FFF2-40B4-BE49-F238E27FC236}">
                <a16:creationId xmlns:a16="http://schemas.microsoft.com/office/drawing/2014/main" id="{8833055B-CDEA-EFC6-08F3-083419BD9F14}"/>
              </a:ext>
            </a:extLst>
          </p:cNvPr>
          <p:cNvPicPr>
            <a:picLocks noChangeAspect="1"/>
          </p:cNvPicPr>
          <p:nvPr/>
        </p:nvPicPr>
        <p:blipFill>
          <a:blip r:embed="rId4"/>
          <a:srcRect b="3138"/>
          <a:stretch/>
        </p:blipFill>
        <p:spPr>
          <a:xfrm flipH="1">
            <a:off x="1207628" y="1979665"/>
            <a:ext cx="5265219" cy="3977996"/>
          </a:xfrm>
          <a:prstGeom prst="rect">
            <a:avLst/>
          </a:prstGeom>
        </p:spPr>
      </p:pic>
    </p:spTree>
    <p:custDataLst>
      <p:tags r:id="rId1"/>
    </p:custDataLst>
    <p:extLst>
      <p:ext uri="{BB962C8B-B14F-4D97-AF65-F5344CB8AC3E}">
        <p14:creationId xmlns:p14="http://schemas.microsoft.com/office/powerpoint/2010/main" val="3240134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3905488" y="6356350"/>
            <a:ext cx="5138057" cy="501650"/>
          </a:xfrm>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83661414-4406-42F1-BBC2-90D72C59FB57}"/>
              </a:ext>
            </a:extLst>
          </p:cNvPr>
          <p:cNvSpPr txBox="1"/>
          <p:nvPr/>
        </p:nvSpPr>
        <p:spPr>
          <a:xfrm>
            <a:off x="7193135" y="136525"/>
            <a:ext cx="4114801" cy="2308324"/>
          </a:xfrm>
          <a:prstGeom prst="rect">
            <a:avLst/>
          </a:prstGeom>
          <a:noFill/>
        </p:spPr>
        <p:txBody>
          <a:bodyPr wrap="square" rtlCol="0">
            <a:spAutoFit/>
          </a:bodyPr>
          <a:lstStyle/>
          <a:p>
            <a:pPr algn="ctr"/>
            <a:r>
              <a:rPr lang="en-US" sz="7200" b="1" dirty="0">
                <a:solidFill>
                  <a:schemeClr val="bg1"/>
                </a:solidFill>
              </a:rPr>
              <a:t>Breathing Square</a:t>
            </a:r>
          </a:p>
        </p:txBody>
      </p:sp>
      <p:pic>
        <p:nvPicPr>
          <p:cNvPr id="5" name="Picture 4">
            <a:extLst>
              <a:ext uri="{FF2B5EF4-FFF2-40B4-BE49-F238E27FC236}">
                <a16:creationId xmlns:a16="http://schemas.microsoft.com/office/drawing/2014/main" id="{385663CD-B4C0-4179-F47F-4B97FACF9310}"/>
              </a:ext>
            </a:extLst>
          </p:cNvPr>
          <p:cNvPicPr>
            <a:picLocks noChangeAspect="1"/>
          </p:cNvPicPr>
          <p:nvPr/>
        </p:nvPicPr>
        <p:blipFill>
          <a:blip r:embed="rId4"/>
          <a:stretch>
            <a:fillRect/>
          </a:stretch>
        </p:blipFill>
        <p:spPr>
          <a:xfrm>
            <a:off x="165446" y="0"/>
            <a:ext cx="6143625" cy="6356350"/>
          </a:xfrm>
          <a:prstGeom prst="rect">
            <a:avLst/>
          </a:prstGeom>
        </p:spPr>
      </p:pic>
      <p:sp>
        <p:nvSpPr>
          <p:cNvPr id="8" name="Arrow: Left 7">
            <a:extLst>
              <a:ext uri="{FF2B5EF4-FFF2-40B4-BE49-F238E27FC236}">
                <a16:creationId xmlns:a16="http://schemas.microsoft.com/office/drawing/2014/main" id="{4D2935F0-6EE7-08BA-363C-3E67297DDE25}"/>
              </a:ext>
            </a:extLst>
          </p:cNvPr>
          <p:cNvSpPr/>
          <p:nvPr/>
        </p:nvSpPr>
        <p:spPr>
          <a:xfrm>
            <a:off x="6096000" y="5486400"/>
            <a:ext cx="5691809" cy="365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85160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998973" y="6213195"/>
            <a:ext cx="3906100" cy="644805"/>
          </a:xfrm>
        </p:spPr>
        <p:txBody>
          <a:bodyPr vert="horz" lIns="91440" tIns="45720" rIns="91440" bIns="45720" rtlCol="0" anchor="ctr">
            <a:normAutofit/>
          </a:bodyPr>
          <a:lstStyle/>
          <a:p>
            <a:pPr algn="r">
              <a:lnSpc>
                <a:spcPct val="90000"/>
              </a:lnSpc>
              <a:spcAft>
                <a:spcPts val="600"/>
              </a:spcAft>
            </a:pPr>
            <a:r>
              <a:rPr lang="en-US" sz="1000" kern="1200" dirty="0">
                <a:solidFill>
                  <a:schemeClr val="tx1">
                    <a:alpha val="80000"/>
                  </a:schemeClr>
                </a:solidFill>
                <a:latin typeface="+mn-lt"/>
                <a:ea typeface="+mn-ea"/>
                <a:cs typeface="+mn-cs"/>
              </a:rPr>
              <a:t>San Antonio Council on Alcohol and Drug Awareness - www.sacada.org</a:t>
            </a:r>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DE3A132-C5E3-B6E6-E9F8-F63074AD86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69737" y="4772107"/>
            <a:ext cx="2101112" cy="2072330"/>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D953C696-1BB8-7739-33D4-9F0BC369909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99331" y="13563"/>
            <a:ext cx="3098976" cy="3098976"/>
          </a:xfrm>
          <a:prstGeom prst="rect">
            <a:avLst/>
          </a:prstGeom>
        </p:spPr>
      </p:pic>
      <p:pic>
        <p:nvPicPr>
          <p:cNvPr id="14" name="Picture 13" descr="Icon&#10;&#10;Description automatically generated">
            <a:extLst>
              <a:ext uri="{FF2B5EF4-FFF2-40B4-BE49-F238E27FC236}">
                <a16:creationId xmlns:a16="http://schemas.microsoft.com/office/drawing/2014/main" id="{F8F54960-30D2-C27F-D95E-0C63F7F263D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201233" y="52582"/>
            <a:ext cx="2137241" cy="201368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156F1F7-BE97-FF80-35B5-333F6C1D37C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917341" y="1498834"/>
            <a:ext cx="2075344" cy="1269419"/>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941864" y="4071322"/>
            <a:ext cx="4937937" cy="136321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b="1" kern="1200" dirty="0">
                <a:solidFill>
                  <a:schemeClr val="accent6">
                    <a:lumMod val="60000"/>
                    <a:lumOff val="40000"/>
                  </a:schemeClr>
                </a:solidFill>
                <a:ea typeface="+mj-ea"/>
                <a:cs typeface="+mj-cs"/>
              </a:rPr>
              <a:t>RELAX!</a:t>
            </a:r>
          </a:p>
        </p:txBody>
      </p:sp>
    </p:spTree>
    <p:extLst>
      <p:ext uri="{BB962C8B-B14F-4D97-AF65-F5344CB8AC3E}">
        <p14:creationId xmlns:p14="http://schemas.microsoft.com/office/powerpoint/2010/main" val="150284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21791" r="8899"/>
          <a:stretch/>
        </p:blipFill>
        <p:spPr>
          <a:xfrm>
            <a:off x="-170" y="10"/>
            <a:ext cx="8450317" cy="6857990"/>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2187279" y="4483985"/>
            <a:ext cx="2120997" cy="100011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dirty="0">
                <a:solidFill>
                  <a:schemeClr val="accent2">
                    <a:lumMod val="60000"/>
                    <a:lumOff val="40000"/>
                  </a:schemeClr>
                </a:solidFill>
                <a:latin typeface="+mj-lt"/>
                <a:ea typeface="+mj-ea"/>
                <a:cs typeface="+mj-cs"/>
              </a:rPr>
              <a:t>REST </a:t>
            </a:r>
            <a:endParaRPr lang="en-US" sz="4400" b="1" kern="1200" dirty="0">
              <a:solidFill>
                <a:schemeClr val="accent2">
                  <a:lumMod val="60000"/>
                  <a:lumOff val="40000"/>
                </a:schemeClr>
              </a:solidFill>
              <a:latin typeface="+mj-lt"/>
              <a:ea typeface="+mj-ea"/>
              <a:cs typeface="+mj-cs"/>
            </a:endParaRPr>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038600" y="6356350"/>
            <a:ext cx="3276600" cy="365125"/>
          </a:xfrm>
        </p:spPr>
        <p:txBody>
          <a:bodyPr vert="horz" lIns="91440" tIns="45720" rIns="91440" bIns="45720" rtlCol="0" anchor="ctr">
            <a:normAutofit/>
          </a:bodyPr>
          <a:lstStyle/>
          <a:p>
            <a:pPr algn="l">
              <a:lnSpc>
                <a:spcPct val="90000"/>
              </a:lnSpc>
              <a:spcAft>
                <a:spcPts val="600"/>
              </a:spcAft>
            </a:pPr>
            <a:r>
              <a:rPr lang="en-US" sz="900" kern="1200">
                <a:solidFill>
                  <a:srgbClr val="FFFFFF"/>
                </a:solidFill>
                <a:latin typeface="+mn-lt"/>
                <a:ea typeface="+mn-ea"/>
                <a:cs typeface="+mn-cs"/>
              </a:rPr>
              <a:t>San Antonio Council on Alcohol and Drug Awareness - www.sacada.org</a:t>
            </a:r>
          </a:p>
        </p:txBody>
      </p:sp>
      <p:sp>
        <p:nvSpPr>
          <p:cNvPr id="10" name="TextBox 9">
            <a:extLst>
              <a:ext uri="{FF2B5EF4-FFF2-40B4-BE49-F238E27FC236}">
                <a16:creationId xmlns:a16="http://schemas.microsoft.com/office/drawing/2014/main" id="{BAB9445C-9ACD-7497-BFE7-88922C54CBDE}"/>
              </a:ext>
            </a:extLst>
          </p:cNvPr>
          <p:cNvSpPr txBox="1"/>
          <p:nvPr/>
        </p:nvSpPr>
        <p:spPr>
          <a:xfrm>
            <a:off x="827567" y="1104433"/>
            <a:ext cx="4620584" cy="1107996"/>
          </a:xfrm>
          <a:prstGeom prst="rect">
            <a:avLst/>
          </a:prstGeom>
          <a:noFill/>
        </p:spPr>
        <p:txBody>
          <a:bodyPr wrap="square" rtlCol="0">
            <a:spAutoFit/>
          </a:bodyPr>
          <a:lstStyle/>
          <a:p>
            <a:pPr algn="ctr"/>
            <a:r>
              <a:rPr lang="en-US" sz="6600" b="1" dirty="0">
                <a:solidFill>
                  <a:schemeClr val="accent2">
                    <a:lumMod val="60000"/>
                    <a:lumOff val="40000"/>
                  </a:schemeClr>
                </a:solidFill>
              </a:rPr>
              <a:t>10 hours</a:t>
            </a:r>
          </a:p>
        </p:txBody>
      </p:sp>
      <p:pic>
        <p:nvPicPr>
          <p:cNvPr id="5" name="Picture 4" descr="A picture containing text&#10;&#10;Description automatically generated">
            <a:extLst>
              <a:ext uri="{FF2B5EF4-FFF2-40B4-BE49-F238E27FC236}">
                <a16:creationId xmlns:a16="http://schemas.microsoft.com/office/drawing/2014/main" id="{6F6C9BA0-0EBB-73F8-F44B-706F0F8CFB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64052" y="318976"/>
            <a:ext cx="6953250" cy="6858000"/>
          </a:xfrm>
          <a:prstGeom prst="rect">
            <a:avLst/>
          </a:prstGeom>
        </p:spPr>
      </p:pic>
    </p:spTree>
    <p:custDataLst>
      <p:tags r:id="rId1"/>
    </p:custDataLst>
    <p:extLst>
      <p:ext uri="{BB962C8B-B14F-4D97-AF65-F5344CB8AC3E}">
        <p14:creationId xmlns:p14="http://schemas.microsoft.com/office/powerpoint/2010/main" val="1654712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195731" y="6345466"/>
            <a:ext cx="4347348" cy="464467"/>
          </a:xfrm>
        </p:spPr>
        <p:txBody>
          <a:bodyPr vert="horz" lIns="91440" tIns="45720" rIns="91440" bIns="45720" rtlCol="0" anchor="ctr">
            <a:normAutofit/>
          </a:bodyPr>
          <a:lstStyle/>
          <a:p>
            <a:pPr algn="r">
              <a:lnSpc>
                <a:spcPct val="90000"/>
              </a:lnSpc>
              <a:spcAft>
                <a:spcPts val="600"/>
              </a:spcAft>
            </a:pPr>
            <a:r>
              <a:rPr lang="en-US" sz="1000" kern="1200" dirty="0">
                <a:solidFill>
                  <a:schemeClr val="tx1">
                    <a:alpha val="80000"/>
                  </a:schemeClr>
                </a:solidFill>
                <a:latin typeface="+mn-lt"/>
                <a:ea typeface="+mn-ea"/>
                <a:cs typeface="+mn-cs"/>
              </a:rPr>
              <a:t>San Antonio Council on Alcohol and Drug Awareness - www.sacada.org</a:t>
            </a:r>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with medium confidence">
            <a:extLst>
              <a:ext uri="{FF2B5EF4-FFF2-40B4-BE49-F238E27FC236}">
                <a16:creationId xmlns:a16="http://schemas.microsoft.com/office/drawing/2014/main" id="{DEEA96D5-880A-30FD-292E-07CABACE6E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82312" y="115054"/>
            <a:ext cx="2478374" cy="17839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861F1CA-2F5C-1A41-2CCA-85DAD8F794F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0624" y="3156667"/>
            <a:ext cx="3178709" cy="3421033"/>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181B9C1F-C088-FD30-CC54-67729FEB6E0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97769" y="280493"/>
            <a:ext cx="2994230" cy="2359205"/>
          </a:xfrm>
          <a:prstGeom prst="rect">
            <a:avLst/>
          </a:prstGeom>
        </p:spPr>
      </p:pic>
      <p:pic>
        <p:nvPicPr>
          <p:cNvPr id="13" name="Picture 12" descr="Logo&#10;&#10;Description automatically generated">
            <a:extLst>
              <a:ext uri="{FF2B5EF4-FFF2-40B4-BE49-F238E27FC236}">
                <a16:creationId xmlns:a16="http://schemas.microsoft.com/office/drawing/2014/main" id="{A7110EE2-891F-26AE-7EF8-63BBE944E7A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29575" y="1048446"/>
            <a:ext cx="2219127" cy="2147543"/>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116FFF21-4897-78FB-915B-B2D92E4E74F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993013" y="4575366"/>
            <a:ext cx="2047125" cy="2144521"/>
          </a:xfrm>
          <a:prstGeom prst="rect">
            <a:avLst/>
          </a:prstGeom>
        </p:spPr>
      </p:pic>
      <p:sp>
        <p:nvSpPr>
          <p:cNvPr id="3" name="TextBox 2">
            <a:extLst>
              <a:ext uri="{FF2B5EF4-FFF2-40B4-BE49-F238E27FC236}">
                <a16:creationId xmlns:a16="http://schemas.microsoft.com/office/drawing/2014/main" id="{ECCC6839-1C2C-4F77-D52B-ED770C0F2F48}"/>
              </a:ext>
            </a:extLst>
          </p:cNvPr>
          <p:cNvSpPr txBox="1"/>
          <p:nvPr/>
        </p:nvSpPr>
        <p:spPr>
          <a:xfrm>
            <a:off x="4056092" y="4357564"/>
            <a:ext cx="4904849" cy="1774528"/>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6600" b="1" dirty="0">
                <a:solidFill>
                  <a:schemeClr val="accent2">
                    <a:lumMod val="60000"/>
                    <a:lumOff val="40000"/>
                  </a:schemeClr>
                </a:solidFill>
                <a:latin typeface="Archivo Black" panose="020B0A03020202020B04" pitchFamily="34" charset="0"/>
                <a:ea typeface="+mj-ea"/>
                <a:cs typeface="+mj-cs"/>
              </a:rPr>
              <a:t>HEALTHY FOODS</a:t>
            </a:r>
            <a:r>
              <a:rPr lang="en-US" sz="6600" b="1" kern="1200" dirty="0">
                <a:solidFill>
                  <a:schemeClr val="accent2">
                    <a:lumMod val="60000"/>
                    <a:lumOff val="40000"/>
                  </a:schemeClr>
                </a:solidFill>
                <a:latin typeface="Archivo Black" panose="020B0A03020202020B04" pitchFamily="34" charset="0"/>
                <a:ea typeface="+mj-ea"/>
                <a:cs typeface="+mj-cs"/>
              </a:rPr>
              <a:t>!</a:t>
            </a:r>
          </a:p>
        </p:txBody>
      </p:sp>
    </p:spTree>
    <p:extLst>
      <p:ext uri="{BB962C8B-B14F-4D97-AF65-F5344CB8AC3E}">
        <p14:creationId xmlns:p14="http://schemas.microsoft.com/office/powerpoint/2010/main" val="2429345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83661414-4406-42F1-BBC2-90D72C59FB57}"/>
              </a:ext>
            </a:extLst>
          </p:cNvPr>
          <p:cNvSpPr txBox="1"/>
          <p:nvPr/>
        </p:nvSpPr>
        <p:spPr>
          <a:xfrm>
            <a:off x="958044" y="795452"/>
            <a:ext cx="10275911" cy="1200329"/>
          </a:xfrm>
          <a:prstGeom prst="rect">
            <a:avLst/>
          </a:prstGeom>
          <a:noFill/>
        </p:spPr>
        <p:txBody>
          <a:bodyPr wrap="square" rtlCol="0">
            <a:spAutoFit/>
          </a:bodyPr>
          <a:lstStyle/>
          <a:p>
            <a:pPr algn="ctr"/>
            <a:r>
              <a:rPr lang="en-US" sz="7200" b="1" dirty="0">
                <a:solidFill>
                  <a:schemeClr val="bg1"/>
                </a:solidFill>
              </a:rPr>
              <a:t>What is a balanced diet?</a:t>
            </a:r>
          </a:p>
        </p:txBody>
      </p:sp>
      <p:pic>
        <p:nvPicPr>
          <p:cNvPr id="12" name="Picture 11">
            <a:extLst>
              <a:ext uri="{FF2B5EF4-FFF2-40B4-BE49-F238E27FC236}">
                <a16:creationId xmlns:a16="http://schemas.microsoft.com/office/drawing/2014/main" id="{DAA1DBEE-FF68-4598-954B-FC32B410A6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53145" y="2146968"/>
            <a:ext cx="5285709" cy="4072456"/>
          </a:xfrm>
          <a:prstGeom prst="rect">
            <a:avLst/>
          </a:prstGeom>
        </p:spPr>
      </p:pic>
    </p:spTree>
    <p:extLst>
      <p:ext uri="{BB962C8B-B14F-4D97-AF65-F5344CB8AC3E}">
        <p14:creationId xmlns:p14="http://schemas.microsoft.com/office/powerpoint/2010/main" val="256956846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6501028" y="1232603"/>
            <a:ext cx="5486922" cy="4392793"/>
          </a:xfrm>
        </p:spPr>
        <p:txBody>
          <a:bodyPr anchor="t">
            <a:noAutofit/>
          </a:bodyPr>
          <a:lstStyle/>
          <a:p>
            <a:pPr algn="l"/>
            <a:r>
              <a:rPr lang="en-US" sz="5400" dirty="0">
                <a:solidFill>
                  <a:srgbClr val="FFC000"/>
                </a:solidFill>
                <a:latin typeface="Comic Sans MS" panose="030F0702030302020204" pitchFamily="66" charset="0"/>
                <a:cs typeface="Arial" panose="020B0604020202020204" pitchFamily="34" charset="0"/>
              </a:rPr>
              <a:t>Being our best selves and making good and healthy decisions! </a:t>
            </a:r>
          </a:p>
        </p:txBody>
      </p:sp>
      <p:pic>
        <p:nvPicPr>
          <p:cNvPr id="47" name="Graphic 46" descr="Health">
            <a:extLst>
              <a:ext uri="{FF2B5EF4-FFF2-40B4-BE49-F238E27FC236}">
                <a16:creationId xmlns:a16="http://schemas.microsoft.com/office/drawing/2014/main" id="{759F7F33-CF90-5043-F25A-C2B029E24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8" name="Group 47">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50" name="Freeform: Shape 49">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Footer Placeholder 1">
            <a:extLst>
              <a:ext uri="{FF2B5EF4-FFF2-40B4-BE49-F238E27FC236}">
                <a16:creationId xmlns:a16="http://schemas.microsoft.com/office/drawing/2014/main" id="{11D08ED2-294F-47D2-92DB-6902B642DB3A}"/>
              </a:ext>
            </a:extLst>
          </p:cNvPr>
          <p:cNvSpPr>
            <a:spLocks noGrp="1"/>
          </p:cNvSpPr>
          <p:nvPr>
            <p:ph type="ftr" sz="quarter" idx="11"/>
          </p:nvPr>
        </p:nvSpPr>
        <p:spPr>
          <a:xfrm>
            <a:off x="6471052" y="6379499"/>
            <a:ext cx="5336894" cy="380116"/>
          </a:xfrm>
        </p:spPr>
        <p:txBody>
          <a:bodyPr>
            <a:normAutofit/>
          </a:bodyPr>
          <a:lstStyle/>
          <a:p>
            <a:pPr>
              <a:lnSpc>
                <a:spcPct val="90000"/>
              </a:lnSpc>
              <a:spcAft>
                <a:spcPts val="600"/>
              </a:spcAft>
            </a:pPr>
            <a:r>
              <a:rPr lang="en-US" sz="900" dirty="0"/>
              <a:t>San Antonio Council on Alcohol and Drug Awareness - www.sacada.org</a:t>
            </a:r>
          </a:p>
        </p:txBody>
      </p:sp>
    </p:spTree>
    <p:extLst>
      <p:ext uri="{BB962C8B-B14F-4D97-AF65-F5344CB8AC3E}">
        <p14:creationId xmlns:p14="http://schemas.microsoft.com/office/powerpoint/2010/main" val="2527378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63019BE3-A6D4-417F-A8BF-41772F1BD46E}"/>
              </a:ext>
            </a:extLst>
          </p:cNvPr>
          <p:cNvSpPr txBox="1"/>
          <p:nvPr/>
        </p:nvSpPr>
        <p:spPr>
          <a:xfrm>
            <a:off x="2214870" y="360912"/>
            <a:ext cx="8042148" cy="923330"/>
          </a:xfrm>
          <a:prstGeom prst="rect">
            <a:avLst/>
          </a:prstGeom>
          <a:solidFill>
            <a:schemeClr val="accent2">
              <a:lumMod val="40000"/>
              <a:lumOff val="60000"/>
            </a:schemeClr>
          </a:solidFill>
        </p:spPr>
        <p:txBody>
          <a:bodyPr wrap="square" rtlCol="0">
            <a:spAutoFit/>
          </a:bodyPr>
          <a:lstStyle/>
          <a:p>
            <a:pPr algn="ctr"/>
            <a:r>
              <a:rPr lang="en-US" sz="5400" dirty="0">
                <a:solidFill>
                  <a:schemeClr val="accent5"/>
                </a:solidFill>
                <a:latin typeface="Arial Rounded MT Bold" panose="020F0704030504030204" pitchFamily="34" charset="0"/>
              </a:rPr>
              <a:t>Healthy or Un-Healthy?</a:t>
            </a:r>
          </a:p>
        </p:txBody>
      </p:sp>
      <p:pic>
        <p:nvPicPr>
          <p:cNvPr id="5" name="Picture 4" descr="Logo&#10;&#10;Description automatically generated">
            <a:extLst>
              <a:ext uri="{FF2B5EF4-FFF2-40B4-BE49-F238E27FC236}">
                <a16:creationId xmlns:a16="http://schemas.microsoft.com/office/drawing/2014/main" id="{16A7CB5E-4291-6C58-0080-95EC2F4B904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17089" y="1374317"/>
            <a:ext cx="2250323" cy="2250323"/>
          </a:xfrm>
          <a:prstGeom prst="rect">
            <a:avLst/>
          </a:prstGeom>
        </p:spPr>
      </p:pic>
      <p:pic>
        <p:nvPicPr>
          <p:cNvPr id="15" name="Picture 14" descr="Icon&#10;&#10;Description automatically generated">
            <a:extLst>
              <a:ext uri="{FF2B5EF4-FFF2-40B4-BE49-F238E27FC236}">
                <a16:creationId xmlns:a16="http://schemas.microsoft.com/office/drawing/2014/main" id="{102E0D80-0E39-8EB2-DAD6-B24EB51CADD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282625" y="3877645"/>
            <a:ext cx="2428152" cy="1800880"/>
          </a:xfrm>
          <a:prstGeom prst="rect">
            <a:avLst/>
          </a:prstGeom>
        </p:spPr>
      </p:pic>
      <p:pic>
        <p:nvPicPr>
          <p:cNvPr id="17" name="Picture 16" descr="Logo&#10;&#10;Description automatically generated">
            <a:extLst>
              <a:ext uri="{FF2B5EF4-FFF2-40B4-BE49-F238E27FC236}">
                <a16:creationId xmlns:a16="http://schemas.microsoft.com/office/drawing/2014/main" id="{6A84820F-A084-3D5E-FC0A-37367393894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451448" y="1502495"/>
            <a:ext cx="2309987" cy="2232025"/>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D48CF948-500C-48D6-D468-5562FEF8BE6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19682" y="1136862"/>
            <a:ext cx="1214076" cy="2428152"/>
          </a:xfrm>
          <a:prstGeom prst="rect">
            <a:avLst/>
          </a:prstGeom>
        </p:spPr>
      </p:pic>
      <p:pic>
        <p:nvPicPr>
          <p:cNvPr id="21" name="Picture 20" descr="Logo&#10;&#10;Description automatically generated">
            <a:extLst>
              <a:ext uri="{FF2B5EF4-FFF2-40B4-BE49-F238E27FC236}">
                <a16:creationId xmlns:a16="http://schemas.microsoft.com/office/drawing/2014/main" id="{D17FAB5C-12F5-B9AD-BD5C-811921764F83}"/>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46766" y="3624640"/>
            <a:ext cx="1992885" cy="1928598"/>
          </a:xfrm>
          <a:prstGeom prst="rect">
            <a:avLst/>
          </a:prstGeom>
        </p:spPr>
      </p:pic>
      <p:pic>
        <p:nvPicPr>
          <p:cNvPr id="23" name="Picture 22" descr="A picture containing dark, orange&#10;&#10;Description automatically generated">
            <a:extLst>
              <a:ext uri="{FF2B5EF4-FFF2-40B4-BE49-F238E27FC236}">
                <a16:creationId xmlns:a16="http://schemas.microsoft.com/office/drawing/2014/main" id="{8BC70AD7-6162-1035-4E2C-812A56D43303}"/>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9589610" y="3877645"/>
            <a:ext cx="2033664" cy="2033664"/>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6EA7B313-87FD-B47C-BC34-B691FEB61737}"/>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6840590" y="3242406"/>
            <a:ext cx="2093108" cy="2419387"/>
          </a:xfrm>
          <a:prstGeom prst="rect">
            <a:avLst/>
          </a:prstGeom>
        </p:spPr>
      </p:pic>
      <p:pic>
        <p:nvPicPr>
          <p:cNvPr id="28" name="Picture 27" descr="A group of oranges&#10;&#10;Description automatically generated with medium confidence">
            <a:extLst>
              <a:ext uri="{FF2B5EF4-FFF2-40B4-BE49-F238E27FC236}">
                <a16:creationId xmlns:a16="http://schemas.microsoft.com/office/drawing/2014/main" id="{57C5695E-E3F6-7FE4-88B9-EFABF770184F}"/>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2308724" y="1500402"/>
            <a:ext cx="2881378" cy="1849976"/>
          </a:xfrm>
          <a:prstGeom prst="rect">
            <a:avLst/>
          </a:prstGeom>
        </p:spPr>
      </p:pic>
    </p:spTree>
    <p:custDataLst>
      <p:tags r:id="rId1"/>
    </p:custDataLst>
    <p:extLst>
      <p:ext uri="{BB962C8B-B14F-4D97-AF65-F5344CB8AC3E}">
        <p14:creationId xmlns:p14="http://schemas.microsoft.com/office/powerpoint/2010/main" val="5527318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nodeType="clickEffect">
                                  <p:stCondLst>
                                    <p:cond delay="0"/>
                                  </p:stCondLst>
                                  <p:childTnLst>
                                    <p:animEffect transition="out" filter="fade">
                                      <p:cBhvr>
                                        <p:cTn id="6" dur="2000"/>
                                        <p:tgtEl>
                                          <p:spTgt spid="19"/>
                                        </p:tgtEl>
                                      </p:cBhvr>
                                    </p:animEffect>
                                    <p:anim calcmode="lin" valueType="num">
                                      <p:cBhvr>
                                        <p:cTn id="7" dur="2000"/>
                                        <p:tgtEl>
                                          <p:spTgt spid="19"/>
                                        </p:tgtEl>
                                        <p:attrNameLst>
                                          <p:attrName>style.rotation</p:attrName>
                                        </p:attrNameLst>
                                      </p:cBhvr>
                                      <p:tavLst>
                                        <p:tav tm="0">
                                          <p:val>
                                            <p:fltVal val="0"/>
                                          </p:val>
                                        </p:tav>
                                        <p:tav tm="100000">
                                          <p:val>
                                            <p:fltVal val="720"/>
                                          </p:val>
                                        </p:tav>
                                      </p:tavLst>
                                    </p:anim>
                                    <p:anim calcmode="lin" valueType="num">
                                      <p:cBhvr>
                                        <p:cTn id="8" dur="2000"/>
                                        <p:tgtEl>
                                          <p:spTgt spid="19"/>
                                        </p:tgtEl>
                                        <p:attrNameLst>
                                          <p:attrName>ppt_h</p:attrName>
                                        </p:attrNameLst>
                                      </p:cBhvr>
                                      <p:tavLst>
                                        <p:tav tm="0">
                                          <p:val>
                                            <p:strVal val="ppt_h"/>
                                          </p:val>
                                        </p:tav>
                                        <p:tav tm="100000">
                                          <p:val>
                                            <p:fltVal val="0"/>
                                          </p:val>
                                        </p:tav>
                                      </p:tavLst>
                                    </p:anim>
                                    <p:anim calcmode="lin" valueType="num">
                                      <p:cBhvr>
                                        <p:cTn id="9" dur="2000"/>
                                        <p:tgtEl>
                                          <p:spTgt spid="19"/>
                                        </p:tgtEl>
                                        <p:attrNameLst>
                                          <p:attrName>ppt_w</p:attrName>
                                        </p:attrNameLst>
                                      </p:cBhvr>
                                      <p:tavLst>
                                        <p:tav tm="0">
                                          <p:val>
                                            <p:strVal val="ppt_w"/>
                                          </p:val>
                                        </p:tav>
                                        <p:tav tm="100000">
                                          <p:val>
                                            <p:fltVal val="0"/>
                                          </p:val>
                                        </p:tav>
                                      </p:tavLst>
                                    </p:anim>
                                    <p:set>
                                      <p:cBhvr>
                                        <p:cTn id="10" dur="1" fill="hold">
                                          <p:stCondLst>
                                            <p:cond delay="19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5" presetClass="exit" presetSubtype="0" fill="hold" nodeType="clickEffect">
                                  <p:stCondLst>
                                    <p:cond delay="0"/>
                                  </p:stCondLst>
                                  <p:childTnLst>
                                    <p:animEffect transition="out" filter="fade">
                                      <p:cBhvr>
                                        <p:cTn id="18" dur="2000"/>
                                        <p:tgtEl>
                                          <p:spTgt spid="5"/>
                                        </p:tgtEl>
                                      </p:cBhvr>
                                    </p:animEffect>
                                    <p:anim calcmode="lin" valueType="num">
                                      <p:cBhvr>
                                        <p:cTn id="19" dur="2000"/>
                                        <p:tgtEl>
                                          <p:spTgt spid="5"/>
                                        </p:tgtEl>
                                        <p:attrNameLst>
                                          <p:attrName>style.rotation</p:attrName>
                                        </p:attrNameLst>
                                      </p:cBhvr>
                                      <p:tavLst>
                                        <p:tav tm="0">
                                          <p:val>
                                            <p:fltVal val="0"/>
                                          </p:val>
                                        </p:tav>
                                        <p:tav tm="100000">
                                          <p:val>
                                            <p:fltVal val="720"/>
                                          </p:val>
                                        </p:tav>
                                      </p:tavLst>
                                    </p:anim>
                                    <p:anim calcmode="lin" valueType="num">
                                      <p:cBhvr>
                                        <p:cTn id="20" dur="2000"/>
                                        <p:tgtEl>
                                          <p:spTgt spid="5"/>
                                        </p:tgtEl>
                                        <p:attrNameLst>
                                          <p:attrName>ppt_h</p:attrName>
                                        </p:attrNameLst>
                                      </p:cBhvr>
                                      <p:tavLst>
                                        <p:tav tm="0">
                                          <p:val>
                                            <p:strVal val="ppt_h"/>
                                          </p:val>
                                        </p:tav>
                                        <p:tav tm="100000">
                                          <p:val>
                                            <p:fltVal val="0"/>
                                          </p:val>
                                        </p:tav>
                                      </p:tavLst>
                                    </p:anim>
                                    <p:anim calcmode="lin" valueType="num">
                                      <p:cBhvr>
                                        <p:cTn id="21" dur="2000"/>
                                        <p:tgtEl>
                                          <p:spTgt spid="5"/>
                                        </p:tgtEl>
                                        <p:attrNameLst>
                                          <p:attrName>ppt_w</p:attrName>
                                        </p:attrNameLst>
                                      </p:cBhvr>
                                      <p:tavLst>
                                        <p:tav tm="0">
                                          <p:val>
                                            <p:strVal val="ppt_w"/>
                                          </p:val>
                                        </p:tav>
                                        <p:tav tm="100000">
                                          <p:val>
                                            <p:fltVal val="0"/>
                                          </p:val>
                                        </p:tav>
                                      </p:tavLst>
                                    </p:anim>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5" presetClass="exit" presetSubtype="0" fill="hold" nodeType="clickEffect">
                                  <p:stCondLst>
                                    <p:cond delay="0"/>
                                  </p:stCondLst>
                                  <p:childTnLst>
                                    <p:animEffect transition="out" filter="fade">
                                      <p:cBhvr>
                                        <p:cTn id="26" dur="2000"/>
                                        <p:tgtEl>
                                          <p:spTgt spid="17"/>
                                        </p:tgtEl>
                                      </p:cBhvr>
                                    </p:animEffect>
                                    <p:anim calcmode="lin" valueType="num">
                                      <p:cBhvr>
                                        <p:cTn id="27" dur="2000"/>
                                        <p:tgtEl>
                                          <p:spTgt spid="17"/>
                                        </p:tgtEl>
                                        <p:attrNameLst>
                                          <p:attrName>style.rotation</p:attrName>
                                        </p:attrNameLst>
                                      </p:cBhvr>
                                      <p:tavLst>
                                        <p:tav tm="0">
                                          <p:val>
                                            <p:fltVal val="0"/>
                                          </p:val>
                                        </p:tav>
                                        <p:tav tm="100000">
                                          <p:val>
                                            <p:fltVal val="720"/>
                                          </p:val>
                                        </p:tav>
                                      </p:tavLst>
                                    </p:anim>
                                    <p:anim calcmode="lin" valueType="num">
                                      <p:cBhvr>
                                        <p:cTn id="28" dur="2000"/>
                                        <p:tgtEl>
                                          <p:spTgt spid="17"/>
                                        </p:tgtEl>
                                        <p:attrNameLst>
                                          <p:attrName>ppt_h</p:attrName>
                                        </p:attrNameLst>
                                      </p:cBhvr>
                                      <p:tavLst>
                                        <p:tav tm="0">
                                          <p:val>
                                            <p:strVal val="ppt_h"/>
                                          </p:val>
                                        </p:tav>
                                        <p:tav tm="100000">
                                          <p:val>
                                            <p:fltVal val="0"/>
                                          </p:val>
                                        </p:tav>
                                      </p:tavLst>
                                    </p:anim>
                                    <p:anim calcmode="lin" valueType="num">
                                      <p:cBhvr>
                                        <p:cTn id="29" dur="2000"/>
                                        <p:tgtEl>
                                          <p:spTgt spid="17"/>
                                        </p:tgtEl>
                                        <p:attrNameLst>
                                          <p:attrName>ppt_w</p:attrName>
                                        </p:attrNameLst>
                                      </p:cBhvr>
                                      <p:tavLst>
                                        <p:tav tm="0">
                                          <p:val>
                                            <p:strVal val="ppt_w"/>
                                          </p:val>
                                        </p:tav>
                                        <p:tav tm="100000">
                                          <p:val>
                                            <p:fltVal val="0"/>
                                          </p:val>
                                        </p:tav>
                                      </p:tavLst>
                                    </p:anim>
                                    <p:set>
                                      <p:cBhvr>
                                        <p:cTn id="30" dur="1" fill="hold">
                                          <p:stCondLst>
                                            <p:cond delay="19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2000" fill="hold"/>
                                        <p:tgtEl>
                                          <p:spTgt spid="2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15"/>
                                        </p:tgtEl>
                                      </p:cBhvr>
                                    </p:animEffect>
                                    <p:anim calcmode="lin" valueType="num">
                                      <p:cBhvr>
                                        <p:cTn id="39" dur="2000"/>
                                        <p:tgtEl>
                                          <p:spTgt spid="15"/>
                                        </p:tgtEl>
                                        <p:attrNameLst>
                                          <p:attrName>style.rotation</p:attrName>
                                        </p:attrNameLst>
                                      </p:cBhvr>
                                      <p:tavLst>
                                        <p:tav tm="0">
                                          <p:val>
                                            <p:fltVal val="0"/>
                                          </p:val>
                                        </p:tav>
                                        <p:tav tm="100000">
                                          <p:val>
                                            <p:fltVal val="720"/>
                                          </p:val>
                                        </p:tav>
                                      </p:tavLst>
                                    </p:anim>
                                    <p:anim calcmode="lin" valueType="num">
                                      <p:cBhvr>
                                        <p:cTn id="40" dur="2000"/>
                                        <p:tgtEl>
                                          <p:spTgt spid="15"/>
                                        </p:tgtEl>
                                        <p:attrNameLst>
                                          <p:attrName>ppt_h</p:attrName>
                                        </p:attrNameLst>
                                      </p:cBhvr>
                                      <p:tavLst>
                                        <p:tav tm="0">
                                          <p:val>
                                            <p:strVal val="ppt_h"/>
                                          </p:val>
                                        </p:tav>
                                        <p:tav tm="100000">
                                          <p:val>
                                            <p:fltVal val="0"/>
                                          </p:val>
                                        </p:tav>
                                      </p:tavLst>
                                    </p:anim>
                                    <p:anim calcmode="lin" valueType="num">
                                      <p:cBhvr>
                                        <p:cTn id="41" dur="2000"/>
                                        <p:tgtEl>
                                          <p:spTgt spid="15"/>
                                        </p:tgtEl>
                                        <p:attrNameLst>
                                          <p:attrName>ppt_w</p:attrName>
                                        </p:attrNameLst>
                                      </p:cBhvr>
                                      <p:tavLst>
                                        <p:tav tm="0">
                                          <p:val>
                                            <p:strVal val="ppt_w"/>
                                          </p:val>
                                        </p:tav>
                                        <p:tav tm="100000">
                                          <p:val>
                                            <p:fltVal val="0"/>
                                          </p:val>
                                        </p:tav>
                                      </p:tavLst>
                                    </p:anim>
                                    <p:set>
                                      <p:cBhvr>
                                        <p:cTn id="42" dur="1" fill="hold">
                                          <p:stCondLst>
                                            <p:cond delay="19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2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63019BE3-A6D4-417F-A8BF-41772F1BD46E}"/>
              </a:ext>
            </a:extLst>
          </p:cNvPr>
          <p:cNvSpPr txBox="1"/>
          <p:nvPr/>
        </p:nvSpPr>
        <p:spPr>
          <a:xfrm>
            <a:off x="2648362" y="403928"/>
            <a:ext cx="6895276" cy="830997"/>
          </a:xfrm>
          <a:prstGeom prst="rect">
            <a:avLst/>
          </a:prstGeom>
          <a:solidFill>
            <a:schemeClr val="accent2">
              <a:lumMod val="40000"/>
              <a:lumOff val="60000"/>
            </a:schemeClr>
          </a:solidFill>
        </p:spPr>
        <p:txBody>
          <a:bodyPr wrap="square" rtlCol="0">
            <a:spAutoFit/>
          </a:bodyPr>
          <a:lstStyle/>
          <a:p>
            <a:pPr algn="ctr"/>
            <a:r>
              <a:rPr lang="en-US" sz="4800" dirty="0">
                <a:solidFill>
                  <a:schemeClr val="accent5"/>
                </a:solidFill>
                <a:latin typeface="Arial Rounded MT Bold" panose="020F0704030504030204" pitchFamily="34" charset="0"/>
              </a:rPr>
              <a:t>Un-Healthy</a:t>
            </a:r>
          </a:p>
        </p:txBody>
      </p:sp>
      <p:pic>
        <p:nvPicPr>
          <p:cNvPr id="5" name="Picture 4" descr="Logo&#10;&#10;Description automatically generated">
            <a:extLst>
              <a:ext uri="{FF2B5EF4-FFF2-40B4-BE49-F238E27FC236}">
                <a16:creationId xmlns:a16="http://schemas.microsoft.com/office/drawing/2014/main" id="{16A7CB5E-4291-6C58-0080-95EC2F4B904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25248" y="1367485"/>
            <a:ext cx="2428152" cy="2428152"/>
          </a:xfrm>
          <a:prstGeom prst="rect">
            <a:avLst/>
          </a:prstGeom>
        </p:spPr>
      </p:pic>
      <p:pic>
        <p:nvPicPr>
          <p:cNvPr id="15" name="Picture 14" descr="Icon&#10;&#10;Description automatically generated">
            <a:extLst>
              <a:ext uri="{FF2B5EF4-FFF2-40B4-BE49-F238E27FC236}">
                <a16:creationId xmlns:a16="http://schemas.microsoft.com/office/drawing/2014/main" id="{102E0D80-0E39-8EB2-DAD6-B24EB51CADD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552785" y="3634998"/>
            <a:ext cx="2428152" cy="1800880"/>
          </a:xfrm>
          <a:prstGeom prst="rect">
            <a:avLst/>
          </a:prstGeom>
        </p:spPr>
      </p:pic>
      <p:pic>
        <p:nvPicPr>
          <p:cNvPr id="17" name="Picture 16" descr="Logo&#10;&#10;Description automatically generated">
            <a:extLst>
              <a:ext uri="{FF2B5EF4-FFF2-40B4-BE49-F238E27FC236}">
                <a16:creationId xmlns:a16="http://schemas.microsoft.com/office/drawing/2014/main" id="{6A84820F-A084-3D5E-FC0A-37367393894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357993" y="2933189"/>
            <a:ext cx="2309987" cy="2232025"/>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D48CF948-500C-48D6-D468-5562FEF8BE6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201436" y="1367485"/>
            <a:ext cx="1214076" cy="2428152"/>
          </a:xfrm>
          <a:prstGeom prst="rect">
            <a:avLst/>
          </a:prstGeom>
        </p:spPr>
      </p:pic>
    </p:spTree>
    <p:extLst>
      <p:ext uri="{BB962C8B-B14F-4D97-AF65-F5344CB8AC3E}">
        <p14:creationId xmlns:p14="http://schemas.microsoft.com/office/powerpoint/2010/main" val="1870257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266874" y="6199632"/>
            <a:ext cx="4396334" cy="365760"/>
          </a:xfrm>
        </p:spPr>
        <p:txBody>
          <a:bodyPr vert="horz" lIns="91440" tIns="45720" rIns="91440" bIns="45720" rtlCol="0" anchor="ctr">
            <a:normAutofit/>
          </a:bodyPr>
          <a:lstStyle/>
          <a:p>
            <a:pPr>
              <a:lnSpc>
                <a:spcPct val="90000"/>
              </a:lnSpc>
              <a:spcAft>
                <a:spcPts val="600"/>
              </a:spcAft>
            </a:pPr>
            <a:r>
              <a:rPr lang="en-US" sz="1000" kern="1200" dirty="0">
                <a:solidFill>
                  <a:schemeClr val="tx1">
                    <a:alpha val="80000"/>
                  </a:schemeClr>
                </a:solidFill>
                <a:latin typeface="+mn-lt"/>
                <a:ea typeface="+mn-ea"/>
                <a:cs typeface="+mn-cs"/>
              </a:rPr>
              <a:t>San Antonio Council on Alcohol and Drug Awareness - www.sacada.org</a:t>
            </a:r>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B9A053A7-FBA2-1ED8-1D58-87A500D57D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19175" y="1142617"/>
            <a:ext cx="2741608" cy="2024791"/>
          </a:xfrm>
          <a:prstGeom prst="rect">
            <a:avLst/>
          </a:prstGeom>
        </p:spPr>
      </p:pic>
      <p:pic>
        <p:nvPicPr>
          <p:cNvPr id="16" name="Picture 15" descr="A picture containing text, light, vector graphics&#10;&#10;Description automatically generated">
            <a:extLst>
              <a:ext uri="{FF2B5EF4-FFF2-40B4-BE49-F238E27FC236}">
                <a16:creationId xmlns:a16="http://schemas.microsoft.com/office/drawing/2014/main" id="{1487A277-AEDF-7560-D07C-3357BA25F40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363235" y="4755773"/>
            <a:ext cx="2684793" cy="2098861"/>
          </a:xfrm>
          <a:prstGeom prst="rect">
            <a:avLst/>
          </a:prstGeom>
        </p:spPr>
      </p:pic>
      <p:pic>
        <p:nvPicPr>
          <p:cNvPr id="23" name="Picture 22">
            <a:extLst>
              <a:ext uri="{FF2B5EF4-FFF2-40B4-BE49-F238E27FC236}">
                <a16:creationId xmlns:a16="http://schemas.microsoft.com/office/drawing/2014/main" id="{E352677D-7159-3DE6-287F-B4C4C2B148B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503" y="3083015"/>
            <a:ext cx="3564638" cy="3482377"/>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9D2449F5-0769-8B8B-4376-D80A969B672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783506" y="133351"/>
            <a:ext cx="2091182" cy="2862455"/>
          </a:xfrm>
          <a:prstGeom prst="rect">
            <a:avLst/>
          </a:prstGeom>
        </p:spPr>
      </p:pic>
      <p:pic>
        <p:nvPicPr>
          <p:cNvPr id="33" name="Picture 32" descr="Logo&#10;&#10;Description automatically generated">
            <a:extLst>
              <a:ext uri="{FF2B5EF4-FFF2-40B4-BE49-F238E27FC236}">
                <a16:creationId xmlns:a16="http://schemas.microsoft.com/office/drawing/2014/main" id="{9B4E0186-5E7C-2D3A-E645-B2601DAD519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439821" y="50149"/>
            <a:ext cx="1404026" cy="1961958"/>
          </a:xfrm>
          <a:prstGeom prst="rect">
            <a:avLst/>
          </a:prstGeom>
        </p:spPr>
      </p:pic>
      <p:sp>
        <p:nvSpPr>
          <p:cNvPr id="3" name="TextBox 2">
            <a:extLst>
              <a:ext uri="{FF2B5EF4-FFF2-40B4-BE49-F238E27FC236}">
                <a16:creationId xmlns:a16="http://schemas.microsoft.com/office/drawing/2014/main" id="{9E747591-ACE1-3131-C7C3-6FC97E2B3079}"/>
              </a:ext>
            </a:extLst>
          </p:cNvPr>
          <p:cNvSpPr txBox="1"/>
          <p:nvPr/>
        </p:nvSpPr>
        <p:spPr>
          <a:xfrm>
            <a:off x="3894657" y="4421874"/>
            <a:ext cx="5218506" cy="1613166"/>
          </a:xfrm>
          <a:prstGeom prst="rect">
            <a:avLst/>
          </a:prstGeom>
        </p:spPr>
        <p:txBody>
          <a:bodyPr vert="horz" lIns="91440" tIns="45720" rIns="91440" bIns="45720" rtlCol="0" anchor="t">
            <a:normAutofit fontScale="92500" lnSpcReduction="20000"/>
          </a:bodyPr>
          <a:lstStyle/>
          <a:p>
            <a:pPr algn="ctr">
              <a:lnSpc>
                <a:spcPct val="90000"/>
              </a:lnSpc>
              <a:spcBef>
                <a:spcPct val="0"/>
              </a:spcBef>
              <a:spcAft>
                <a:spcPts val="600"/>
              </a:spcAft>
            </a:pPr>
            <a:r>
              <a:rPr lang="en-US" sz="6600" b="1" dirty="0">
                <a:solidFill>
                  <a:schemeClr val="accent2">
                    <a:lumMod val="60000"/>
                    <a:lumOff val="40000"/>
                  </a:schemeClr>
                </a:solidFill>
                <a:latin typeface="Archivo Black" panose="020B0A03020202020B04" pitchFamily="34" charset="0"/>
                <a:ea typeface="+mj-ea"/>
                <a:cs typeface="+mj-cs"/>
              </a:rPr>
              <a:t>GET </a:t>
            </a:r>
          </a:p>
          <a:p>
            <a:pPr algn="ctr">
              <a:lnSpc>
                <a:spcPct val="90000"/>
              </a:lnSpc>
              <a:spcBef>
                <a:spcPct val="0"/>
              </a:spcBef>
              <a:spcAft>
                <a:spcPts val="600"/>
              </a:spcAft>
            </a:pPr>
            <a:r>
              <a:rPr lang="en-US" sz="6600" b="1" dirty="0">
                <a:solidFill>
                  <a:schemeClr val="accent2">
                    <a:lumMod val="60000"/>
                    <a:lumOff val="40000"/>
                  </a:schemeClr>
                </a:solidFill>
                <a:latin typeface="Archivo Black" panose="020B0A03020202020B04" pitchFamily="34" charset="0"/>
                <a:ea typeface="+mj-ea"/>
                <a:cs typeface="+mj-cs"/>
              </a:rPr>
              <a:t>OUTSIDE!</a:t>
            </a:r>
            <a:endParaRPr lang="en-US" sz="6600" b="1" kern="1200" dirty="0">
              <a:solidFill>
                <a:schemeClr val="accent2">
                  <a:lumMod val="60000"/>
                  <a:lumOff val="40000"/>
                </a:schemeClr>
              </a:solidFill>
              <a:latin typeface="Archivo Black" panose="020B0A03020202020B04" pitchFamily="34" charset="0"/>
              <a:ea typeface="+mj-ea"/>
              <a:cs typeface="+mj-cs"/>
            </a:endParaRPr>
          </a:p>
        </p:txBody>
      </p:sp>
    </p:spTree>
    <p:extLst>
      <p:ext uri="{BB962C8B-B14F-4D97-AF65-F5344CB8AC3E}">
        <p14:creationId xmlns:p14="http://schemas.microsoft.com/office/powerpoint/2010/main" val="2308278405"/>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83661414-4406-42F1-BBC2-90D72C59FB57}"/>
              </a:ext>
            </a:extLst>
          </p:cNvPr>
          <p:cNvSpPr txBox="1"/>
          <p:nvPr/>
        </p:nvSpPr>
        <p:spPr>
          <a:xfrm>
            <a:off x="958044" y="265100"/>
            <a:ext cx="10275911" cy="2308324"/>
          </a:xfrm>
          <a:prstGeom prst="rect">
            <a:avLst/>
          </a:prstGeom>
          <a:noFill/>
        </p:spPr>
        <p:txBody>
          <a:bodyPr wrap="square" rtlCol="0">
            <a:spAutoFit/>
          </a:bodyPr>
          <a:lstStyle/>
          <a:p>
            <a:pPr algn="ctr"/>
            <a:r>
              <a:rPr lang="en-US" sz="7200" b="1" dirty="0">
                <a:solidFill>
                  <a:schemeClr val="bg1"/>
                </a:solidFill>
              </a:rPr>
              <a:t>What do you like to do outside? </a:t>
            </a:r>
          </a:p>
        </p:txBody>
      </p:sp>
      <p:pic>
        <p:nvPicPr>
          <p:cNvPr id="5" name="Picture 4" descr="A picture containing grass, sky, outdoor, field&#10;&#10;Description automatically generated">
            <a:extLst>
              <a:ext uri="{FF2B5EF4-FFF2-40B4-BE49-F238E27FC236}">
                <a16:creationId xmlns:a16="http://schemas.microsoft.com/office/drawing/2014/main" id="{C59234F8-72FC-ED82-7895-3082294BFF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4109" y="2750387"/>
            <a:ext cx="5175236" cy="3429000"/>
          </a:xfrm>
          <a:prstGeom prst="rect">
            <a:avLst/>
          </a:prstGeom>
        </p:spPr>
      </p:pic>
      <p:pic>
        <p:nvPicPr>
          <p:cNvPr id="8" name="Picture 7" descr="A picture containing tree, outdoor, ground, outdoor object&#10;&#10;Description automatically generated">
            <a:extLst>
              <a:ext uri="{FF2B5EF4-FFF2-40B4-BE49-F238E27FC236}">
                <a16:creationId xmlns:a16="http://schemas.microsoft.com/office/drawing/2014/main" id="{7FF010BE-39D2-C5D4-705F-DF2C8F396B4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028944" y="2730170"/>
            <a:ext cx="5553457" cy="3449217"/>
          </a:xfrm>
          <a:prstGeom prst="rect">
            <a:avLst/>
          </a:prstGeom>
        </p:spPr>
      </p:pic>
    </p:spTree>
    <p:extLst>
      <p:ext uri="{BB962C8B-B14F-4D97-AF65-F5344CB8AC3E}">
        <p14:creationId xmlns:p14="http://schemas.microsoft.com/office/powerpoint/2010/main" val="129923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617492" y="6413945"/>
            <a:ext cx="4135076" cy="250154"/>
          </a:xfrm>
        </p:spPr>
        <p:txBody>
          <a:bodyPr vert="horz" lIns="91440" tIns="45720" rIns="91440" bIns="45720" rtlCol="0" anchor="ctr">
            <a:normAutofit/>
          </a:bodyPr>
          <a:lstStyle/>
          <a:p>
            <a:pPr>
              <a:lnSpc>
                <a:spcPct val="90000"/>
              </a:lnSpc>
              <a:spcAft>
                <a:spcPts val="600"/>
              </a:spcAft>
            </a:pPr>
            <a:r>
              <a:rPr lang="en-US" sz="1000" kern="1200" dirty="0">
                <a:solidFill>
                  <a:schemeClr val="tx1">
                    <a:alpha val="80000"/>
                  </a:schemeClr>
                </a:solidFill>
                <a:latin typeface="+mn-lt"/>
                <a:ea typeface="+mn-ea"/>
                <a:cs typeface="+mn-cs"/>
              </a:rPr>
              <a:t>San Antonio Council on Alcohol and Drug Awareness - www.sacada.org</a:t>
            </a:r>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1142117-0ACE-D95F-9867-04E903BCCC5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3272505"/>
            <a:ext cx="3012047" cy="3012047"/>
          </a:xfrm>
          <a:prstGeom prst="rect">
            <a:avLst/>
          </a:prstGeom>
        </p:spPr>
      </p:pic>
      <p:pic>
        <p:nvPicPr>
          <p:cNvPr id="8" name="Picture 7" descr="Diagram&#10;&#10;Description automatically generated">
            <a:extLst>
              <a:ext uri="{FF2B5EF4-FFF2-40B4-BE49-F238E27FC236}">
                <a16:creationId xmlns:a16="http://schemas.microsoft.com/office/drawing/2014/main" id="{C7006133-2DB9-35E2-7FF0-EAE9BA49B2D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768015" y="4794908"/>
            <a:ext cx="2478480" cy="2063092"/>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07A12ED-9DC1-A440-FE10-FE7DFB28357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921935" y="811489"/>
            <a:ext cx="2011324" cy="2681766"/>
          </a:xfrm>
          <a:prstGeom prst="rect">
            <a:avLst/>
          </a:prstGeom>
        </p:spPr>
      </p:pic>
      <p:pic>
        <p:nvPicPr>
          <p:cNvPr id="14" name="Picture 13" descr="Icon&#10;&#10;Description automatically generated">
            <a:extLst>
              <a:ext uri="{FF2B5EF4-FFF2-40B4-BE49-F238E27FC236}">
                <a16:creationId xmlns:a16="http://schemas.microsoft.com/office/drawing/2014/main" id="{1250B336-3EB2-0FF3-34FF-E108DD4F2D5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847691" y="-253094"/>
            <a:ext cx="2798929" cy="2798929"/>
          </a:xfrm>
          <a:prstGeom prst="rect">
            <a:avLst/>
          </a:prstGeom>
        </p:spPr>
      </p:pic>
      <p:pic>
        <p:nvPicPr>
          <p:cNvPr id="17" name="Picture 16" descr="A picture containing text, businesscard&#10;&#10;Description automatically generated">
            <a:extLst>
              <a:ext uri="{FF2B5EF4-FFF2-40B4-BE49-F238E27FC236}">
                <a16:creationId xmlns:a16="http://schemas.microsoft.com/office/drawing/2014/main" id="{796B5357-E245-E454-5789-E8F164D5425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603168" y="361033"/>
            <a:ext cx="2367681" cy="2367681"/>
          </a:xfrm>
          <a:prstGeom prst="rect">
            <a:avLst/>
          </a:prstGeom>
        </p:spPr>
      </p:pic>
      <p:sp>
        <p:nvSpPr>
          <p:cNvPr id="3" name="TextBox 2">
            <a:extLst>
              <a:ext uri="{FF2B5EF4-FFF2-40B4-BE49-F238E27FC236}">
                <a16:creationId xmlns:a16="http://schemas.microsoft.com/office/drawing/2014/main" id="{E77B9C1A-D50C-E63A-5DF6-34EAF5142CB0}"/>
              </a:ext>
            </a:extLst>
          </p:cNvPr>
          <p:cNvSpPr txBox="1"/>
          <p:nvPr/>
        </p:nvSpPr>
        <p:spPr>
          <a:xfrm>
            <a:off x="4177515" y="4329088"/>
            <a:ext cx="4937937" cy="1774528"/>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6600" b="1" dirty="0">
                <a:solidFill>
                  <a:schemeClr val="accent2">
                    <a:lumMod val="60000"/>
                    <a:lumOff val="40000"/>
                  </a:schemeClr>
                </a:solidFill>
                <a:latin typeface="Archivo Black" panose="020B0A03020202020B04" pitchFamily="34" charset="0"/>
                <a:ea typeface="+mj-ea"/>
                <a:cs typeface="+mj-cs"/>
              </a:rPr>
              <a:t>ALWAYS BE SAFE!</a:t>
            </a:r>
            <a:endParaRPr lang="en-US" sz="6600" b="1" kern="1200" dirty="0">
              <a:solidFill>
                <a:schemeClr val="accent2">
                  <a:lumMod val="60000"/>
                  <a:lumOff val="40000"/>
                </a:schemeClr>
              </a:solidFill>
              <a:latin typeface="Archivo Black" panose="020B0A03020202020B04" pitchFamily="34" charset="0"/>
              <a:ea typeface="+mj-ea"/>
              <a:cs typeface="+mj-cs"/>
            </a:endParaRPr>
          </a:p>
        </p:txBody>
      </p:sp>
    </p:spTree>
    <p:custDataLst>
      <p:tags r:id="rId1"/>
    </p:custDataLst>
    <p:extLst>
      <p:ext uri="{BB962C8B-B14F-4D97-AF65-F5344CB8AC3E}">
        <p14:creationId xmlns:p14="http://schemas.microsoft.com/office/powerpoint/2010/main" val="3013588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80">
                                          <p:stCondLst>
                                            <p:cond delay="0"/>
                                          </p:stCondLst>
                                        </p:cTn>
                                        <p:tgtEl>
                                          <p:spTgt spid="17"/>
                                        </p:tgtEl>
                                      </p:cBhvr>
                                    </p:animEffect>
                                    <p:anim calcmode="lin" valueType="num">
                                      <p:cBhvr>
                                        <p:cTn id="2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6" dur="26">
                                          <p:stCondLst>
                                            <p:cond delay="650"/>
                                          </p:stCondLst>
                                        </p:cTn>
                                        <p:tgtEl>
                                          <p:spTgt spid="17"/>
                                        </p:tgtEl>
                                      </p:cBhvr>
                                      <p:to x="100000" y="60000"/>
                                    </p:animScale>
                                    <p:animScale>
                                      <p:cBhvr>
                                        <p:cTn id="27" dur="166" decel="50000">
                                          <p:stCondLst>
                                            <p:cond delay="676"/>
                                          </p:stCondLst>
                                        </p:cTn>
                                        <p:tgtEl>
                                          <p:spTgt spid="17"/>
                                        </p:tgtEl>
                                      </p:cBhvr>
                                      <p:to x="100000" y="100000"/>
                                    </p:animScale>
                                    <p:animScale>
                                      <p:cBhvr>
                                        <p:cTn id="28" dur="26">
                                          <p:stCondLst>
                                            <p:cond delay="1312"/>
                                          </p:stCondLst>
                                        </p:cTn>
                                        <p:tgtEl>
                                          <p:spTgt spid="17"/>
                                        </p:tgtEl>
                                      </p:cBhvr>
                                      <p:to x="100000" y="80000"/>
                                    </p:animScale>
                                    <p:animScale>
                                      <p:cBhvr>
                                        <p:cTn id="29" dur="166" decel="50000">
                                          <p:stCondLst>
                                            <p:cond delay="1338"/>
                                          </p:stCondLst>
                                        </p:cTn>
                                        <p:tgtEl>
                                          <p:spTgt spid="17"/>
                                        </p:tgtEl>
                                      </p:cBhvr>
                                      <p:to x="100000" y="100000"/>
                                    </p:animScale>
                                    <p:animScale>
                                      <p:cBhvr>
                                        <p:cTn id="30" dur="26">
                                          <p:stCondLst>
                                            <p:cond delay="1642"/>
                                          </p:stCondLst>
                                        </p:cTn>
                                        <p:tgtEl>
                                          <p:spTgt spid="17"/>
                                        </p:tgtEl>
                                      </p:cBhvr>
                                      <p:to x="100000" y="90000"/>
                                    </p:animScale>
                                    <p:animScale>
                                      <p:cBhvr>
                                        <p:cTn id="31" dur="166" decel="50000">
                                          <p:stCondLst>
                                            <p:cond delay="1668"/>
                                          </p:stCondLst>
                                        </p:cTn>
                                        <p:tgtEl>
                                          <p:spTgt spid="17"/>
                                        </p:tgtEl>
                                      </p:cBhvr>
                                      <p:to x="100000" y="100000"/>
                                    </p:animScale>
                                    <p:animScale>
                                      <p:cBhvr>
                                        <p:cTn id="32" dur="26">
                                          <p:stCondLst>
                                            <p:cond delay="1808"/>
                                          </p:stCondLst>
                                        </p:cTn>
                                        <p:tgtEl>
                                          <p:spTgt spid="17"/>
                                        </p:tgtEl>
                                      </p:cBhvr>
                                      <p:to x="100000" y="95000"/>
                                    </p:animScale>
                                    <p:animScale>
                                      <p:cBhvr>
                                        <p:cTn id="33" dur="166" decel="50000">
                                          <p:stCondLst>
                                            <p:cond delay="1834"/>
                                          </p:stCondLst>
                                        </p:cTn>
                                        <p:tgtEl>
                                          <p:spTgt spid="1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078649" y="6296684"/>
            <a:ext cx="4673919" cy="336253"/>
          </a:xfrm>
        </p:spPr>
        <p:txBody>
          <a:bodyPr vert="horz" lIns="91440" tIns="45720" rIns="91440" bIns="45720" rtlCol="0" anchor="ctr">
            <a:normAutofit/>
          </a:bodyPr>
          <a:lstStyle/>
          <a:p>
            <a:pPr>
              <a:lnSpc>
                <a:spcPct val="90000"/>
              </a:lnSpc>
              <a:spcAft>
                <a:spcPts val="600"/>
              </a:spcAft>
            </a:pPr>
            <a:r>
              <a:rPr lang="en-US" sz="1000" kern="1200" dirty="0">
                <a:solidFill>
                  <a:schemeClr val="tx1">
                    <a:alpha val="80000"/>
                  </a:schemeClr>
                </a:solidFill>
                <a:latin typeface="+mn-lt"/>
                <a:ea typeface="+mn-ea"/>
                <a:cs typeface="+mn-cs"/>
              </a:rPr>
              <a:t>San Antonio Council on Alcohol and Drug Awareness - www.sacada.org</a:t>
            </a:r>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A604171-1745-3A17-7177-B3B136B2B2B0}"/>
              </a:ext>
            </a:extLst>
          </p:cNvPr>
          <p:cNvSpPr txBox="1"/>
          <p:nvPr/>
        </p:nvSpPr>
        <p:spPr>
          <a:xfrm>
            <a:off x="3785420" y="4071322"/>
            <a:ext cx="5604387" cy="1938992"/>
          </a:xfrm>
          <a:prstGeom prst="rect">
            <a:avLst/>
          </a:prstGeom>
          <a:noFill/>
        </p:spPr>
        <p:txBody>
          <a:bodyPr wrap="square" rtlCol="0">
            <a:spAutoFit/>
          </a:bodyPr>
          <a:lstStyle/>
          <a:p>
            <a:pPr algn="ctr"/>
            <a:r>
              <a:rPr lang="en-US" sz="4800" dirty="0">
                <a:latin typeface="Archivo Black" panose="020B0A03020202020B04" pitchFamily="34" charset="0"/>
              </a:rPr>
              <a:t> </a:t>
            </a:r>
            <a:r>
              <a:rPr lang="en-US" sz="6000" b="1" dirty="0">
                <a:solidFill>
                  <a:schemeClr val="accent2">
                    <a:lumMod val="60000"/>
                    <a:lumOff val="40000"/>
                  </a:schemeClr>
                </a:solidFill>
                <a:latin typeface="Archivo Black" panose="020B0A03020202020B04" pitchFamily="34" charset="0"/>
              </a:rPr>
              <a:t>LAST BUT NOT LEAST…</a:t>
            </a:r>
            <a:endParaRPr lang="en-US" sz="4800" b="1" dirty="0">
              <a:solidFill>
                <a:schemeClr val="accent2">
                  <a:lumMod val="60000"/>
                  <a:lumOff val="40000"/>
                </a:schemeClr>
              </a:solidFill>
              <a:latin typeface="Archivo Black" panose="020B0A03020202020B04" pitchFamily="34" charset="0"/>
            </a:endParaRPr>
          </a:p>
        </p:txBody>
      </p:sp>
    </p:spTree>
    <p:extLst>
      <p:ext uri="{BB962C8B-B14F-4D97-AF65-F5344CB8AC3E}">
        <p14:creationId xmlns:p14="http://schemas.microsoft.com/office/powerpoint/2010/main" val="1470411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3873767" y="6143051"/>
            <a:ext cx="5337762" cy="571428"/>
          </a:xfrm>
        </p:spPr>
        <p:txBody>
          <a:bodyPr vert="horz" lIns="91440" tIns="45720" rIns="91440" bIns="45720" rtlCol="0" anchor="ctr">
            <a:normAutofit/>
          </a:bodyPr>
          <a:lstStyle/>
          <a:p>
            <a:pPr>
              <a:lnSpc>
                <a:spcPct val="90000"/>
              </a:lnSpc>
              <a:spcAft>
                <a:spcPts val="600"/>
              </a:spcAft>
            </a:pPr>
            <a:r>
              <a:rPr lang="en-US" sz="1000" kern="1200" dirty="0">
                <a:solidFill>
                  <a:schemeClr val="tx1">
                    <a:alpha val="80000"/>
                  </a:schemeClr>
                </a:solidFill>
                <a:latin typeface="+mn-lt"/>
                <a:ea typeface="+mn-ea"/>
                <a:cs typeface="+mn-cs"/>
              </a:rPr>
              <a:t>San Antonio Council on Alcohol and Drug Awareness - www.sacada.org</a:t>
            </a:r>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F8392F5-4EB9-6CC0-40BA-059AC63CCF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912984" y="4584614"/>
            <a:ext cx="2186446" cy="2186446"/>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96994329-5CE9-9A28-D3E6-DCA334A210C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65159" y="1236769"/>
            <a:ext cx="2173728" cy="1901682"/>
          </a:xfrm>
          <a:prstGeom prst="rect">
            <a:avLst/>
          </a:prstGeom>
        </p:spPr>
      </p:pic>
      <p:pic>
        <p:nvPicPr>
          <p:cNvPr id="10" name="Picture 9" descr="A group of dolls&#10;&#10;Description automatically generated with low confidence">
            <a:extLst>
              <a:ext uri="{FF2B5EF4-FFF2-40B4-BE49-F238E27FC236}">
                <a16:creationId xmlns:a16="http://schemas.microsoft.com/office/drawing/2014/main" id="{0AFB8C6C-E8F3-1FED-8973-5CBAD834916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283605" y="86940"/>
            <a:ext cx="2646016" cy="2773473"/>
          </a:xfrm>
          <a:prstGeom prst="rect">
            <a:avLst/>
          </a:prstGeom>
        </p:spPr>
      </p:pic>
      <p:pic>
        <p:nvPicPr>
          <p:cNvPr id="13" name="Picture 12" descr="A group of people wearing clothing&#10;&#10;Description automatically generated with medium confidence">
            <a:extLst>
              <a:ext uri="{FF2B5EF4-FFF2-40B4-BE49-F238E27FC236}">
                <a16:creationId xmlns:a16="http://schemas.microsoft.com/office/drawing/2014/main" id="{599505F1-1042-4742-93DF-323E5F6BD5F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900328" y="-4332"/>
            <a:ext cx="2418646" cy="2224723"/>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55479AF8-3436-902C-2C9D-95540B02077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78680" y="2985562"/>
            <a:ext cx="3123739" cy="3813313"/>
          </a:xfrm>
          <a:prstGeom prst="rect">
            <a:avLst/>
          </a:prstGeom>
        </p:spPr>
      </p:pic>
      <p:sp>
        <p:nvSpPr>
          <p:cNvPr id="19" name="TextBox 18">
            <a:extLst>
              <a:ext uri="{FF2B5EF4-FFF2-40B4-BE49-F238E27FC236}">
                <a16:creationId xmlns:a16="http://schemas.microsoft.com/office/drawing/2014/main" id="{6A17809D-54CE-41E0-CF4B-940F43A71C97}"/>
              </a:ext>
            </a:extLst>
          </p:cNvPr>
          <p:cNvSpPr txBox="1"/>
          <p:nvPr/>
        </p:nvSpPr>
        <p:spPr>
          <a:xfrm>
            <a:off x="4726392" y="6838732"/>
            <a:ext cx="6136958" cy="230832"/>
          </a:xfrm>
          <a:prstGeom prst="rect">
            <a:avLst/>
          </a:prstGeom>
          <a:noFill/>
        </p:spPr>
        <p:txBody>
          <a:bodyPr wrap="square" rtlCol="0">
            <a:spAutoFit/>
          </a:bodyPr>
          <a:lstStyle/>
          <a:p>
            <a:r>
              <a:rPr lang="en-US" sz="900">
                <a:hlinkClick r:id="rId12" tooltip="https://www.pngall.com/learning-png/download/46994"/>
              </a:rPr>
              <a:t>This Photo</a:t>
            </a:r>
            <a:r>
              <a:rPr lang="en-US" sz="900"/>
              <a:t> by Unknown Author is licensed under </a:t>
            </a:r>
            <a:r>
              <a:rPr lang="en-US" sz="900">
                <a:hlinkClick r:id="rId13" tooltip="https://creativecommons.org/licenses/by-nc/3.0/"/>
              </a:rPr>
              <a:t>CC BY-NC</a:t>
            </a:r>
            <a:endParaRPr lang="en-US" sz="900"/>
          </a:p>
        </p:txBody>
      </p:sp>
      <p:sp>
        <p:nvSpPr>
          <p:cNvPr id="3" name="TextBox 2">
            <a:extLst>
              <a:ext uri="{FF2B5EF4-FFF2-40B4-BE49-F238E27FC236}">
                <a16:creationId xmlns:a16="http://schemas.microsoft.com/office/drawing/2014/main" id="{EC1F7F8C-A057-797B-FD63-0608F2BA61D7}"/>
              </a:ext>
            </a:extLst>
          </p:cNvPr>
          <p:cNvSpPr txBox="1"/>
          <p:nvPr/>
        </p:nvSpPr>
        <p:spPr>
          <a:xfrm>
            <a:off x="4227846" y="4530281"/>
            <a:ext cx="4992375" cy="1488518"/>
          </a:xfrm>
          <a:prstGeom prst="rect">
            <a:avLst/>
          </a:prstGeom>
        </p:spPr>
        <p:txBody>
          <a:bodyPr vert="horz" lIns="91440" tIns="45720" rIns="91440" bIns="45720" rtlCol="0" anchor="t">
            <a:normAutofit fontScale="92500" lnSpcReduction="10000"/>
          </a:bodyPr>
          <a:lstStyle/>
          <a:p>
            <a:pPr algn="ctr">
              <a:lnSpc>
                <a:spcPct val="90000"/>
              </a:lnSpc>
              <a:spcBef>
                <a:spcPct val="0"/>
              </a:spcBef>
              <a:spcAft>
                <a:spcPts val="600"/>
              </a:spcAft>
            </a:pPr>
            <a:r>
              <a:rPr lang="en-US" sz="6000" b="1" dirty="0">
                <a:solidFill>
                  <a:schemeClr val="accent2">
                    <a:lumMod val="60000"/>
                    <a:lumOff val="40000"/>
                  </a:schemeClr>
                </a:solidFill>
                <a:latin typeface="Archivo Black" panose="020B0A03020202020B04" pitchFamily="34" charset="0"/>
                <a:ea typeface="+mj-ea"/>
                <a:cs typeface="+mj-cs"/>
              </a:rPr>
              <a:t>HAVE LOTS OF FUN!!</a:t>
            </a:r>
            <a:endParaRPr lang="en-US" sz="6000" b="1" kern="1200" dirty="0">
              <a:solidFill>
                <a:schemeClr val="accent2">
                  <a:lumMod val="60000"/>
                  <a:lumOff val="40000"/>
                </a:schemeClr>
              </a:solidFill>
              <a:latin typeface="Archivo Black" panose="020B0A03020202020B04" pitchFamily="34" charset="0"/>
              <a:ea typeface="+mj-ea"/>
              <a:cs typeface="+mj-cs"/>
            </a:endParaRPr>
          </a:p>
        </p:txBody>
      </p:sp>
    </p:spTree>
    <p:extLst>
      <p:ext uri="{BB962C8B-B14F-4D97-AF65-F5344CB8AC3E}">
        <p14:creationId xmlns:p14="http://schemas.microsoft.com/office/powerpoint/2010/main" val="526802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421035" y="1986248"/>
            <a:ext cx="5129784" cy="2885503"/>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Rounded MT Bold"/>
                <a:ea typeface="+mn-ea"/>
                <a:cs typeface="+mn-cs"/>
              </a:rPr>
              <a:t>San Antonio Council on Alcohol and Drug Awareness - www.sacada.org</a:t>
            </a:r>
          </a:p>
        </p:txBody>
      </p:sp>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7" name="Picture 6">
            <a:extLst>
              <a:ext uri="{FF2B5EF4-FFF2-40B4-BE49-F238E27FC236}">
                <a16:creationId xmlns:a16="http://schemas.microsoft.com/office/drawing/2014/main" id="{7C868CF9-ACE0-4674-B885-CCDB82A00628}"/>
              </a:ext>
            </a:extLst>
          </p:cNvPr>
          <p:cNvPicPr>
            <a:picLocks noChangeAspect="1"/>
          </p:cNvPicPr>
          <p:nvPr/>
        </p:nvPicPr>
        <p:blipFill>
          <a:blip r:embed="rId5"/>
          <a:stretch>
            <a:fillRect/>
          </a:stretch>
        </p:blipFill>
        <p:spPr>
          <a:xfrm>
            <a:off x="693415" y="2088843"/>
            <a:ext cx="5129784" cy="2782908"/>
          </a:xfrm>
          <a:prstGeom prst="rect">
            <a:avLst/>
          </a:prstGeom>
        </p:spPr>
      </p:pic>
      <p:sp>
        <p:nvSpPr>
          <p:cNvPr id="5" name="TextBox 4">
            <a:extLst>
              <a:ext uri="{FF2B5EF4-FFF2-40B4-BE49-F238E27FC236}">
                <a16:creationId xmlns:a16="http://schemas.microsoft.com/office/drawing/2014/main" id="{4CFE0CFD-BC78-465B-82D8-46801C57A591}"/>
              </a:ext>
            </a:extLst>
          </p:cNvPr>
          <p:cNvSpPr txBox="1"/>
          <p:nvPr/>
        </p:nvSpPr>
        <p:spPr>
          <a:xfrm>
            <a:off x="6670039" y="2895600"/>
            <a:ext cx="512978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DD9">
                    <a:lumMod val="50000"/>
                  </a:srgbClr>
                </a:solidFill>
                <a:effectLst/>
                <a:uLnTx/>
                <a:uFillTx/>
                <a:latin typeface="Arial" panose="020B0604020202020204" pitchFamily="34" charset="0"/>
                <a:ea typeface="+mn-ea"/>
                <a:cs typeface="Arial" panose="020B0604020202020204" pitchFamily="34" charset="0"/>
              </a:rPr>
              <a:t>MAKE HEALTHY CHOICES</a:t>
            </a:r>
          </a:p>
        </p:txBody>
      </p:sp>
      <p:pic>
        <p:nvPicPr>
          <p:cNvPr id="3" name="Picture 2">
            <a:extLst>
              <a:ext uri="{FF2B5EF4-FFF2-40B4-BE49-F238E27FC236}">
                <a16:creationId xmlns:a16="http://schemas.microsoft.com/office/drawing/2014/main" id="{05959A37-DBBA-4CD4-813E-52319365B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6708" y="858277"/>
            <a:ext cx="2738438" cy="1900798"/>
          </a:xfrm>
          <a:prstGeom prst="rect">
            <a:avLst/>
          </a:prstGeom>
        </p:spPr>
      </p:pic>
    </p:spTree>
    <p:custDataLst>
      <p:tags r:id="rId1"/>
    </p:custDataLst>
    <p:extLst>
      <p:ext uri="{BB962C8B-B14F-4D97-AF65-F5344CB8AC3E}">
        <p14:creationId xmlns:p14="http://schemas.microsoft.com/office/powerpoint/2010/main" val="41905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FFA549AE-D00B-4D59-9EDB-D7ACCE265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1D08ED2-294F-47D2-92DB-6902B642D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pic>
        <p:nvPicPr>
          <p:cNvPr id="8" name="Picture 7" descr="A close up of a sign&#10;&#10;Description automatically generated">
            <a:extLst>
              <a:ext uri="{FF2B5EF4-FFF2-40B4-BE49-F238E27FC236}">
                <a16:creationId xmlns:a16="http://schemas.microsoft.com/office/drawing/2014/main" id="{B0B8F64B-B81A-45A4-A5DD-67270C26510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157484" y="272471"/>
            <a:ext cx="5865845" cy="3045547"/>
          </a:xfrm>
          <a:prstGeom prst="rect">
            <a:avLst/>
          </a:prstGeom>
        </p:spPr>
      </p:pic>
      <p:sp>
        <p:nvSpPr>
          <p:cNvPr id="9" name="TextBox 8">
            <a:extLst>
              <a:ext uri="{FF2B5EF4-FFF2-40B4-BE49-F238E27FC236}">
                <a16:creationId xmlns:a16="http://schemas.microsoft.com/office/drawing/2014/main" id="{169A96FD-F431-44D3-AB9A-85F85E21B3E7}"/>
              </a:ext>
            </a:extLst>
          </p:cNvPr>
          <p:cNvSpPr txBox="1"/>
          <p:nvPr/>
        </p:nvSpPr>
        <p:spPr>
          <a:xfrm>
            <a:off x="2751587" y="3429000"/>
            <a:ext cx="667763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South Texas Centre – Dave Coy Building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7500 U.S. Highway 90 West, Suite 201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San Antonio, Texas 78227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Phone: (210) 225-4741 </a:t>
            </a: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rPr>
              <a:t> Fax: (210) 225-4768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hlinkClick r:id="rId4">
                  <a:extLst>
                    <a:ext uri="{A12FA001-AC4F-418D-AE19-62706E023703}">
                      <ahyp:hlinkClr xmlns:ahyp="http://schemas.microsoft.com/office/drawing/2018/hyperlinkcolor" val="tx"/>
                    </a:ext>
                  </a:extLst>
                </a:hlinkClick>
              </a:rPr>
              <a:t>www.sacada.org</a:t>
            </a:r>
            <a:r>
              <a:rPr kumimoji="0" lang="en-US" sz="1800" b="1" i="0" u="sng"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rPr>
              <a:t>Mrs. Abigail Garza Moore, Chief Executive Officer</a:t>
            </a: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 </a:t>
            </a:r>
          </a:p>
        </p:txBody>
      </p:sp>
      <p:pic>
        <p:nvPicPr>
          <p:cNvPr id="15" name="Camera 14">
            <a:extLst>
              <a:ext uri="{FF2B5EF4-FFF2-40B4-BE49-F238E27FC236}">
                <a16:creationId xmlns:a16="http://schemas.microsoft.com/office/drawing/2014/main" id="{9F869A48-A5F5-BB5B-9B9E-E2DA9A2F1D66}"/>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9147683" y="5143500"/>
            <a:ext cx="3040633" cy="1714500"/>
          </a:xfrm>
          <a:prstGeom prst="rect">
            <a:avLst/>
          </a:prstGeom>
        </p:spPr>
      </p:pic>
      <p:pic>
        <p:nvPicPr>
          <p:cNvPr id="16" name="Camera 15">
            <a:extLst>
              <a:ext uri="{FF2B5EF4-FFF2-40B4-BE49-F238E27FC236}">
                <a16:creationId xmlns:a16="http://schemas.microsoft.com/office/drawing/2014/main" id="{7DFFC05F-B8A5-66AA-5E97-7D6AFA5A8452}"/>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9021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28389C9-B34F-4FDD-B4E0-9A0D49E1DF6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C7415F5-19C3-BF10-0F14-7592F2A3C160}"/>
              </a:ext>
            </a:extLst>
          </p:cNvPr>
          <p:cNvPicPr>
            <a:picLocks noChangeAspect="1"/>
          </p:cNvPicPr>
          <p:nvPr/>
        </p:nvPicPr>
        <p:blipFill>
          <a:blip r:embed="rId3"/>
          <a:stretch>
            <a:fillRect/>
          </a:stretch>
        </p:blipFill>
        <p:spPr>
          <a:xfrm>
            <a:off x="1012303" y="645935"/>
            <a:ext cx="4773582" cy="5566130"/>
          </a:xfrm>
          <a:prstGeom prst="rect">
            <a:avLst/>
          </a:prstGeom>
        </p:spPr>
      </p:pic>
      <p:pic>
        <p:nvPicPr>
          <p:cNvPr id="3" name="Picture 2" descr="A picture containing green, sitting, flower, player&#10;&#10;Description automatically generated">
            <a:extLst>
              <a:ext uri="{FF2B5EF4-FFF2-40B4-BE49-F238E27FC236}">
                <a16:creationId xmlns:a16="http://schemas.microsoft.com/office/drawing/2014/main" id="{CC831AE6-0C15-D72E-6DAB-E6DDF6B3A46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160"/>
                    </a14:imgEffect>
                    <a14:imgEffect>
                      <a14:saturation sat="290000"/>
                    </a14:imgEffect>
                  </a14:imgLayer>
                </a14:imgProps>
              </a:ext>
              <a:ext uri="{28A0092B-C50C-407E-A947-70E740481C1C}">
                <a14:useLocalDpi xmlns:a14="http://schemas.microsoft.com/office/drawing/2010/main" val="0"/>
              </a:ext>
            </a:extLst>
          </a:blip>
          <a:stretch>
            <a:fillRect/>
          </a:stretch>
        </p:blipFill>
        <p:spPr>
          <a:xfrm>
            <a:off x="6326138" y="1940719"/>
            <a:ext cx="5291667" cy="2976562"/>
          </a:xfrm>
          <a:prstGeom prst="rect">
            <a:avLst/>
          </a:prstGeom>
        </p:spPr>
      </p:pic>
      <p:sp>
        <p:nvSpPr>
          <p:cNvPr id="5" name="TextBox 4">
            <a:extLst>
              <a:ext uri="{FF2B5EF4-FFF2-40B4-BE49-F238E27FC236}">
                <a16:creationId xmlns:a16="http://schemas.microsoft.com/office/drawing/2014/main" id="{11F18F04-869E-B33F-AE37-4036D8DAEA7F}"/>
              </a:ext>
            </a:extLst>
          </p:cNvPr>
          <p:cNvSpPr txBox="1"/>
          <p:nvPr/>
        </p:nvSpPr>
        <p:spPr>
          <a:xfrm>
            <a:off x="6886861" y="2746496"/>
            <a:ext cx="4114800" cy="1754326"/>
          </a:xfrm>
          <a:prstGeom prst="rect">
            <a:avLst/>
          </a:prstGeom>
          <a:noFill/>
        </p:spPr>
        <p:txBody>
          <a:bodyPr wrap="square">
            <a:spAutoFit/>
          </a:bodyPr>
          <a:lstStyle/>
          <a:p>
            <a:pPr algn="ctr" defTabSz="931774">
              <a:defRPr/>
            </a:pPr>
            <a:r>
              <a:rPr lang="en-US" dirty="0">
                <a:solidFill>
                  <a:schemeClr val="accent4">
                    <a:lumMod val="40000"/>
                    <a:lumOff val="60000"/>
                  </a:schemeClr>
                </a:solidFill>
              </a:rPr>
              <a:t>This year's </a:t>
            </a:r>
            <a:r>
              <a:rPr lang="en-US" sz="1800" b="0" i="0" kern="1200" dirty="0">
                <a:solidFill>
                  <a:schemeClr val="accent4">
                    <a:lumMod val="40000"/>
                    <a:lumOff val="60000"/>
                  </a:schemeClr>
                </a:solidFill>
                <a:effectLst/>
                <a:latin typeface="+mn-lt"/>
                <a:ea typeface="+mn-ea"/>
                <a:cs typeface="+mn-cs"/>
              </a:rPr>
              <a:t>theme symbolizes how every choice we make fits into the bigger picture—just like a puzzle coming together. </a:t>
            </a:r>
          </a:p>
          <a:p>
            <a:pPr algn="ctr" defTabSz="931774">
              <a:defRPr/>
            </a:pPr>
            <a:r>
              <a:rPr lang="en-US" sz="1800" b="0" i="0" kern="1200" dirty="0">
                <a:solidFill>
                  <a:schemeClr val="accent4">
                    <a:lumMod val="40000"/>
                    <a:lumOff val="60000"/>
                  </a:schemeClr>
                </a:solidFill>
                <a:effectLst/>
                <a:latin typeface="+mn-lt"/>
                <a:ea typeface="+mn-ea"/>
                <a:cs typeface="+mn-cs"/>
              </a:rPr>
              <a:t>Living drug-free helps build a stronger, brighter future, one piece at a time.</a:t>
            </a:r>
            <a:endParaRPr lang="en-US" u="sng" dirty="0">
              <a:solidFill>
                <a:schemeClr val="accent4">
                  <a:lumMod val="40000"/>
                  <a:lumOff val="60000"/>
                </a:schemeClr>
              </a:solidFill>
            </a:endParaRPr>
          </a:p>
        </p:txBody>
      </p:sp>
      <p:sp>
        <p:nvSpPr>
          <p:cNvPr id="7" name="TextBox 6">
            <a:extLst>
              <a:ext uri="{FF2B5EF4-FFF2-40B4-BE49-F238E27FC236}">
                <a16:creationId xmlns:a16="http://schemas.microsoft.com/office/drawing/2014/main" id="{E1E93D38-304F-A68B-AC1C-904CF4F08A22}"/>
              </a:ext>
            </a:extLst>
          </p:cNvPr>
          <p:cNvSpPr txBox="1"/>
          <p:nvPr/>
        </p:nvSpPr>
        <p:spPr>
          <a:xfrm>
            <a:off x="7679905" y="1980025"/>
            <a:ext cx="2475477" cy="671851"/>
          </a:xfrm>
          <a:prstGeom prst="rect">
            <a:avLst/>
          </a:prstGeom>
          <a:noFill/>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40000"/>
                    <a:lumOff val="60000"/>
                  </a:schemeClr>
                </a:solidFill>
                <a:effectLst/>
                <a:uLnTx/>
                <a:uFillTx/>
                <a:latin typeface="Calibri" panose="020F0502020204030204" pitchFamily="34" charset="0"/>
                <a:cs typeface="Calibri" panose="020F0502020204030204" pitchFamily="34" charset="0"/>
              </a:rPr>
              <a:t>2025 THEME</a:t>
            </a:r>
          </a:p>
        </p:txBody>
      </p:sp>
    </p:spTree>
    <p:extLst>
      <p:ext uri="{BB962C8B-B14F-4D97-AF65-F5344CB8AC3E}">
        <p14:creationId xmlns:p14="http://schemas.microsoft.com/office/powerpoint/2010/main" val="31018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dirty="0"/>
              <a:t>San Antonio Council on Alcohol and Drug Awareness - www.sacada.org</a:t>
            </a:r>
          </a:p>
        </p:txBody>
      </p:sp>
      <p:pic>
        <p:nvPicPr>
          <p:cNvPr id="3" name="Picture 2">
            <a:extLst>
              <a:ext uri="{FF2B5EF4-FFF2-40B4-BE49-F238E27FC236}">
                <a16:creationId xmlns:a16="http://schemas.microsoft.com/office/drawing/2014/main" id="{31895B23-214D-4F6B-85D2-6CAD6A8420EC}"/>
              </a:ext>
            </a:extLst>
          </p:cNvPr>
          <p:cNvPicPr>
            <a:picLocks noChangeAspect="1"/>
          </p:cNvPicPr>
          <p:nvPr/>
        </p:nvPicPr>
        <p:blipFill>
          <a:blip r:embed="rId4"/>
          <a:stretch>
            <a:fillRect/>
          </a:stretch>
        </p:blipFill>
        <p:spPr>
          <a:xfrm>
            <a:off x="1530517" y="1076878"/>
            <a:ext cx="3676565" cy="4430303"/>
          </a:xfrm>
          <a:prstGeom prst="rect">
            <a:avLst/>
          </a:prstGeom>
        </p:spPr>
      </p:pic>
      <p:sp>
        <p:nvSpPr>
          <p:cNvPr id="7" name="TextBox 6">
            <a:extLst>
              <a:ext uri="{FF2B5EF4-FFF2-40B4-BE49-F238E27FC236}">
                <a16:creationId xmlns:a16="http://schemas.microsoft.com/office/drawing/2014/main" id="{B974E939-AB4A-4A99-ADEB-86A28BEAF924}"/>
              </a:ext>
            </a:extLst>
          </p:cNvPr>
          <p:cNvSpPr txBox="1"/>
          <p:nvPr/>
        </p:nvSpPr>
        <p:spPr>
          <a:xfrm>
            <a:off x="6096001" y="2140527"/>
            <a:ext cx="539634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1200" cap="all" spc="0" normalizeH="0" baseline="0" noProof="0" dirty="0">
                <a:ln>
                  <a:noFill/>
                </a:ln>
                <a:solidFill>
                  <a:srgbClr val="DF2E28">
                    <a:lumMod val="75000"/>
                  </a:srgbClr>
                </a:solidFill>
                <a:effectLst/>
                <a:uLnTx/>
                <a:uFillTx/>
                <a:latin typeface="Arial Rounded MT Bold"/>
                <a:ea typeface="+mj-ea"/>
                <a:cs typeface="Arial"/>
                <a:sym typeface="Arial"/>
              </a:rPr>
              <a:t>Enrique “Kiki” Camarena</a:t>
            </a:r>
            <a:br>
              <a:rPr kumimoji="0" lang="en-US" sz="4800" b="0" i="0" u="none" strike="noStrike" kern="1200" cap="all" spc="0" normalizeH="0" baseline="0" noProof="0" dirty="0">
                <a:ln>
                  <a:noFill/>
                </a:ln>
                <a:solidFill>
                  <a:srgbClr val="DF2E28">
                    <a:lumMod val="75000"/>
                  </a:srgbClr>
                </a:solidFill>
                <a:effectLst/>
                <a:uLnTx/>
                <a:uFillTx/>
                <a:latin typeface="Arial Rounded MT Bold"/>
                <a:ea typeface="+mj-ea"/>
                <a:cs typeface="Arial"/>
                <a:sym typeface="Arial"/>
              </a:rPr>
            </a:br>
            <a:r>
              <a:rPr kumimoji="0" lang="en-US" sz="4800" b="0" i="0" u="none" strike="noStrike" kern="1200" cap="all" spc="0" normalizeH="0" baseline="0" noProof="0" dirty="0">
                <a:ln>
                  <a:noFill/>
                </a:ln>
                <a:solidFill>
                  <a:srgbClr val="DF2E28">
                    <a:lumMod val="75000"/>
                  </a:srgbClr>
                </a:solidFill>
                <a:effectLst/>
                <a:uLnTx/>
                <a:uFillTx/>
                <a:latin typeface="Arial Rounded MT Bold"/>
                <a:ea typeface="+mj-ea"/>
                <a:cs typeface="Arial"/>
                <a:sym typeface="Arial"/>
              </a:rPr>
              <a:t>1947-1985 </a:t>
            </a:r>
            <a:endParaRPr kumimoji="0" lang="en-US"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Frame 7">
            <a:extLst>
              <a:ext uri="{FF2B5EF4-FFF2-40B4-BE49-F238E27FC236}">
                <a16:creationId xmlns:a16="http://schemas.microsoft.com/office/drawing/2014/main" id="{38B08EE0-2A6E-42D2-AB45-8B723A842C65}"/>
              </a:ext>
            </a:extLst>
          </p:cNvPr>
          <p:cNvSpPr/>
          <p:nvPr/>
        </p:nvSpPr>
        <p:spPr>
          <a:xfrm>
            <a:off x="1309255" y="581891"/>
            <a:ext cx="4322618" cy="517467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64423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E53822B0-E9CE-401B-ADEE-03A5974EDC70}"/>
              </a:ext>
            </a:extLst>
          </p:cNvPr>
          <p:cNvSpPr>
            <a:spLocks noGrp="1"/>
          </p:cNvSpPr>
          <p:nvPr>
            <p:ph type="ftr" sz="quarter" idx="11"/>
          </p:nvPr>
        </p:nvSpPr>
        <p:spPr/>
        <p:txBody>
          <a:bodyPr/>
          <a:lstStyle/>
          <a:p>
            <a:r>
              <a:rPr lang="en-US" dirty="0"/>
              <a:t>San Antonio Council on Alcohol and Drug Awareness - www.sacada.org</a:t>
            </a:r>
          </a:p>
        </p:txBody>
      </p:sp>
      <p:pic>
        <p:nvPicPr>
          <p:cNvPr id="3" name="Picture 2">
            <a:extLst>
              <a:ext uri="{FF2B5EF4-FFF2-40B4-BE49-F238E27FC236}">
                <a16:creationId xmlns:a16="http://schemas.microsoft.com/office/drawing/2014/main" id="{E3F997CB-0FEA-4856-BB2E-792D4F3677E9}"/>
              </a:ext>
            </a:extLst>
          </p:cNvPr>
          <p:cNvPicPr>
            <a:picLocks noChangeAspect="1"/>
          </p:cNvPicPr>
          <p:nvPr/>
        </p:nvPicPr>
        <p:blipFill>
          <a:blip r:embed="rId5"/>
          <a:stretch>
            <a:fillRect/>
          </a:stretch>
        </p:blipFill>
        <p:spPr>
          <a:xfrm>
            <a:off x="1541893" y="871506"/>
            <a:ext cx="9108213" cy="5114987"/>
          </a:xfrm>
          <a:prstGeom prst="rect">
            <a:avLst/>
          </a:prstGeom>
        </p:spPr>
      </p:pic>
      <p:sp>
        <p:nvSpPr>
          <p:cNvPr id="2" name="TextBox 1">
            <a:extLst>
              <a:ext uri="{FF2B5EF4-FFF2-40B4-BE49-F238E27FC236}">
                <a16:creationId xmlns:a16="http://schemas.microsoft.com/office/drawing/2014/main" id="{B3C25AF8-A674-4E3A-A0B5-5B427EE5D0F9}"/>
              </a:ext>
            </a:extLst>
          </p:cNvPr>
          <p:cNvSpPr txBox="1"/>
          <p:nvPr/>
        </p:nvSpPr>
        <p:spPr>
          <a:xfrm>
            <a:off x="1541893" y="2799184"/>
            <a:ext cx="9841453" cy="769441"/>
          </a:xfrm>
          <a:prstGeom prst="rect">
            <a:avLst/>
          </a:prstGeom>
          <a:noFill/>
        </p:spPr>
        <p:txBody>
          <a:bodyPr wrap="square" rtlCol="0">
            <a:spAutoFit/>
          </a:bodyPr>
          <a:lstStyle/>
          <a:p>
            <a:r>
              <a:rPr kumimoji="0" lang="en-US" altLang="en-US" sz="4400" b="1" i="0" u="sng" strike="noStrike" kern="1200" cap="none" spc="0" normalizeH="0" baseline="0" noProof="0" dirty="0">
                <a:ln>
                  <a:noFill/>
                </a:ln>
                <a:solidFill>
                  <a:srgbClr val="FFFF00"/>
                </a:solidFill>
                <a:effectLst/>
                <a:uLnTx/>
                <a:uFillTx/>
                <a:latin typeface="Calibri" panose="020F0502020204030204"/>
              </a:rPr>
              <a:t>Drug  Prevention  Awareness  Program</a:t>
            </a:r>
            <a:endParaRPr lang="en-US" sz="6000" dirty="0">
              <a:solidFill>
                <a:srgbClr val="FFFF00"/>
              </a:solidFill>
            </a:endParaRPr>
          </a:p>
        </p:txBody>
      </p:sp>
    </p:spTree>
    <p:custDataLst>
      <p:tags r:id="rId1"/>
    </p:custDataLst>
    <p:extLst>
      <p:ext uri="{BB962C8B-B14F-4D97-AF65-F5344CB8AC3E}">
        <p14:creationId xmlns:p14="http://schemas.microsoft.com/office/powerpoint/2010/main" val="3775378576"/>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dirty="0"/>
              <a:t>San Antonio Council on Alcohol and Drug Awareness - www.sacada.org</a:t>
            </a:r>
          </a:p>
        </p:txBody>
      </p:sp>
      <p:sp>
        <p:nvSpPr>
          <p:cNvPr id="7" name="TextBox 6">
            <a:extLst>
              <a:ext uri="{FF2B5EF4-FFF2-40B4-BE49-F238E27FC236}">
                <a16:creationId xmlns:a16="http://schemas.microsoft.com/office/drawing/2014/main" id="{1692842F-2B18-4F8F-951A-46B9BE7B241D}"/>
              </a:ext>
            </a:extLst>
          </p:cNvPr>
          <p:cNvSpPr txBox="1"/>
          <p:nvPr/>
        </p:nvSpPr>
        <p:spPr>
          <a:xfrm>
            <a:off x="4216806" y="1631335"/>
            <a:ext cx="7873188" cy="1569660"/>
          </a:xfrm>
          <a:prstGeom prst="rect">
            <a:avLst/>
          </a:prstGeom>
          <a:noFill/>
        </p:spPr>
        <p:txBody>
          <a:bodyPr wrap="square" rtlCol="0">
            <a:spAutoFit/>
          </a:bodyPr>
          <a:lstStyle/>
          <a:p>
            <a:pPr algn="ctr"/>
            <a:r>
              <a:rPr lang="en-US" sz="4800" b="1" dirty="0">
                <a:solidFill>
                  <a:schemeClr val="accent5">
                    <a:lumMod val="50000"/>
                  </a:schemeClr>
                </a:solidFill>
                <a:latin typeface="Arial Rounded MT Bold" panose="020F0704030504030204" pitchFamily="34" charset="0"/>
              </a:rPr>
              <a:t>COMMUNITY HELPERS &amp; FIRST RESPONDERS</a:t>
            </a:r>
          </a:p>
        </p:txBody>
      </p:sp>
      <p:pic>
        <p:nvPicPr>
          <p:cNvPr id="8" name="Picture 7" descr="Graphical user interface&#10;&#10;Description automatically generated with medium confidence">
            <a:extLst>
              <a:ext uri="{FF2B5EF4-FFF2-40B4-BE49-F238E27FC236}">
                <a16:creationId xmlns:a16="http://schemas.microsoft.com/office/drawing/2014/main" id="{9F48512A-11FC-F733-174B-E5C4ECC9AFD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89659" y="3379161"/>
            <a:ext cx="3139320" cy="1569660"/>
          </a:xfrm>
          <a:prstGeom prst="rect">
            <a:avLst/>
          </a:prstGeom>
        </p:spPr>
      </p:pic>
      <p:pic>
        <p:nvPicPr>
          <p:cNvPr id="10" name="Picture 9" descr="A picture containing car&#10;&#10;Description automatically generated">
            <a:extLst>
              <a:ext uri="{FF2B5EF4-FFF2-40B4-BE49-F238E27FC236}">
                <a16:creationId xmlns:a16="http://schemas.microsoft.com/office/drawing/2014/main" id="{B18C95BF-B1DA-BC65-8B1B-40ADBA5E852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76004" y="1951719"/>
            <a:ext cx="3366756" cy="1430871"/>
          </a:xfrm>
          <a:prstGeom prst="rect">
            <a:avLst/>
          </a:prstGeom>
        </p:spPr>
      </p:pic>
      <p:sp>
        <p:nvSpPr>
          <p:cNvPr id="11" name="TextBox 10">
            <a:extLst>
              <a:ext uri="{FF2B5EF4-FFF2-40B4-BE49-F238E27FC236}">
                <a16:creationId xmlns:a16="http://schemas.microsoft.com/office/drawing/2014/main" id="{9A650786-1E38-C7EB-2013-6CA9462F4710}"/>
              </a:ext>
            </a:extLst>
          </p:cNvPr>
          <p:cNvSpPr txBox="1"/>
          <p:nvPr/>
        </p:nvSpPr>
        <p:spPr>
          <a:xfrm>
            <a:off x="8412226" y="6606059"/>
            <a:ext cx="3366756" cy="230832"/>
          </a:xfrm>
          <a:prstGeom prst="rect">
            <a:avLst/>
          </a:prstGeom>
          <a:noFill/>
        </p:spPr>
        <p:txBody>
          <a:bodyPr wrap="square" rtlCol="0">
            <a:spAutoFit/>
          </a:bodyPr>
          <a:lstStyle/>
          <a:p>
            <a:r>
              <a:rPr lang="en-US" sz="900" dirty="0">
                <a:hlinkClick r:id="rId8" tooltip="https://www.freepngimg.com/png/47628-police-car-image-hq-image-free-png"/>
              </a:rPr>
              <a:t>This Photo</a:t>
            </a:r>
            <a:r>
              <a:rPr lang="en-US" sz="900" dirty="0"/>
              <a:t> by Unknown Author </a:t>
            </a:r>
            <a:r>
              <a:rPr lang="en-US" sz="900" dirty="0" err="1"/>
              <a:t>islicensed</a:t>
            </a:r>
            <a:r>
              <a:rPr lang="en-US" sz="900" dirty="0"/>
              <a:t> under </a:t>
            </a:r>
            <a:r>
              <a:rPr lang="en-US" sz="900" dirty="0">
                <a:hlinkClick r:id="rId9" tooltip="https://creativecommons.org/licenses/by-nc/3.0/"/>
              </a:rPr>
              <a:t>CC BY-NC</a:t>
            </a:r>
            <a:endParaRPr lang="en-US" sz="900" dirty="0"/>
          </a:p>
        </p:txBody>
      </p:sp>
      <p:pic>
        <p:nvPicPr>
          <p:cNvPr id="13" name="Picture 12" descr="A white van with a red circle on the side&#10;&#10;Description automatically generated with low confidence">
            <a:extLst>
              <a:ext uri="{FF2B5EF4-FFF2-40B4-BE49-F238E27FC236}">
                <a16:creationId xmlns:a16="http://schemas.microsoft.com/office/drawing/2014/main" id="{24DD059E-B20F-7581-63DB-4612C26A050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730933" y="4144434"/>
            <a:ext cx="3048049" cy="1813589"/>
          </a:xfrm>
          <a:prstGeom prst="rect">
            <a:avLst/>
          </a:prstGeom>
        </p:spPr>
      </p:pic>
      <p:sp>
        <p:nvSpPr>
          <p:cNvPr id="14" name="TextBox 13">
            <a:extLst>
              <a:ext uri="{FF2B5EF4-FFF2-40B4-BE49-F238E27FC236}">
                <a16:creationId xmlns:a16="http://schemas.microsoft.com/office/drawing/2014/main" id="{DDB56F19-6F57-9E85-9F13-2CFD9490A279}"/>
              </a:ext>
            </a:extLst>
          </p:cNvPr>
          <p:cNvSpPr txBox="1"/>
          <p:nvPr/>
        </p:nvSpPr>
        <p:spPr>
          <a:xfrm>
            <a:off x="1318413" y="6606059"/>
            <a:ext cx="3048049" cy="230832"/>
          </a:xfrm>
          <a:prstGeom prst="rect">
            <a:avLst/>
          </a:prstGeom>
          <a:noFill/>
        </p:spPr>
        <p:txBody>
          <a:bodyPr wrap="square" rtlCol="0">
            <a:spAutoFit/>
          </a:bodyPr>
          <a:lstStyle/>
          <a:p>
            <a:r>
              <a:rPr lang="en-US" sz="900" dirty="0">
                <a:hlinkClick r:id="rId11" tooltip="https://freepngimg.com/png/9377-ambulance-free-download-png"/>
              </a:rPr>
              <a:t>This Photo</a:t>
            </a:r>
            <a:r>
              <a:rPr lang="en-US" sz="900" dirty="0"/>
              <a:t> by Unknown Author is licensed under </a:t>
            </a:r>
            <a:r>
              <a:rPr lang="en-US" sz="900" dirty="0">
                <a:hlinkClick r:id="rId9" tooltip="https://creativecommons.org/licenses/by-nc/3.0/"/>
              </a:rPr>
              <a:t>CC BY-NC</a:t>
            </a:r>
            <a:endParaRPr lang="en-US" sz="900" dirty="0"/>
          </a:p>
        </p:txBody>
      </p:sp>
      <p:sp>
        <p:nvSpPr>
          <p:cNvPr id="15" name="TextBox 14">
            <a:extLst>
              <a:ext uri="{FF2B5EF4-FFF2-40B4-BE49-F238E27FC236}">
                <a16:creationId xmlns:a16="http://schemas.microsoft.com/office/drawing/2014/main" id="{4B4F3AD6-2B97-55E1-AF2F-BC756E677631}"/>
              </a:ext>
            </a:extLst>
          </p:cNvPr>
          <p:cNvSpPr txBox="1"/>
          <p:nvPr/>
        </p:nvSpPr>
        <p:spPr>
          <a:xfrm>
            <a:off x="749808" y="496719"/>
            <a:ext cx="11029174" cy="1107996"/>
          </a:xfrm>
          <a:prstGeom prst="rect">
            <a:avLst/>
          </a:prstGeom>
          <a:noFill/>
        </p:spPr>
        <p:txBody>
          <a:bodyPr wrap="square" rtlCol="0">
            <a:spAutoFit/>
          </a:bodyPr>
          <a:lstStyle/>
          <a:p>
            <a:r>
              <a:rPr lang="en-US" sz="6600" b="1" dirty="0">
                <a:solidFill>
                  <a:schemeClr val="accent5">
                    <a:lumMod val="50000"/>
                  </a:schemeClr>
                </a:solidFill>
              </a:rPr>
              <a:t>Help us stay safe! </a:t>
            </a:r>
          </a:p>
        </p:txBody>
      </p:sp>
    </p:spTree>
    <p:custDataLst>
      <p:tags r:id="rId1"/>
    </p:custDataLst>
    <p:extLst>
      <p:ext uri="{BB962C8B-B14F-4D97-AF65-F5344CB8AC3E}">
        <p14:creationId xmlns:p14="http://schemas.microsoft.com/office/powerpoint/2010/main" val="20688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800" decel="100000"/>
                                        <p:tgtEl>
                                          <p:spTgt spid="13"/>
                                        </p:tgtEl>
                                      </p:cBhvr>
                                    </p:animEffect>
                                    <p:anim calcmode="lin" valueType="num">
                                      <p:cBhvr>
                                        <p:cTn id="28" dur="800" decel="100000" fill="hold"/>
                                        <p:tgtEl>
                                          <p:spTgt spid="13"/>
                                        </p:tgtEl>
                                        <p:attrNameLst>
                                          <p:attrName>style.rotation</p:attrName>
                                        </p:attrNameLst>
                                      </p:cBhvr>
                                      <p:tavLst>
                                        <p:tav tm="0">
                                          <p:val>
                                            <p:fltVal val="-90"/>
                                          </p:val>
                                        </p:tav>
                                        <p:tav tm="100000">
                                          <p:val>
                                            <p:fltVal val="0"/>
                                          </p:val>
                                        </p:tav>
                                      </p:tavLst>
                                    </p:anim>
                                    <p:anim calcmode="lin" valueType="num">
                                      <p:cBhvr>
                                        <p:cTn id="29" dur="800" decel="100000" fill="hold"/>
                                        <p:tgtEl>
                                          <p:spTgt spid="13"/>
                                        </p:tgtEl>
                                        <p:attrNameLst>
                                          <p:attrName>ppt_x</p:attrName>
                                        </p:attrNameLst>
                                      </p:cBhvr>
                                      <p:tavLst>
                                        <p:tav tm="0">
                                          <p:val>
                                            <p:strVal val="#ppt_x+0.4"/>
                                          </p:val>
                                        </p:tav>
                                        <p:tav tm="100000">
                                          <p:val>
                                            <p:strVal val="#ppt_x-0.05"/>
                                          </p:val>
                                        </p:tav>
                                      </p:tavLst>
                                    </p:anim>
                                    <p:anim calcmode="lin" valueType="num">
                                      <p:cBhvr>
                                        <p:cTn id="30" dur="800" decel="100000" fill="hold"/>
                                        <p:tgtEl>
                                          <p:spTgt spid="1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 y="0"/>
            <a:ext cx="12192000" cy="6858000"/>
          </a:xfrm>
          <a:prstGeom prst="rect">
            <a:avLst/>
          </a:prstGeom>
        </p:spPr>
      </p:pic>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dirty="0"/>
              <a:t>San Antonio Council on Alcohol and Drug Awareness - www.sacada.org</a:t>
            </a:r>
          </a:p>
        </p:txBody>
      </p:sp>
      <p:sp>
        <p:nvSpPr>
          <p:cNvPr id="2" name="TextBox 1">
            <a:extLst>
              <a:ext uri="{FF2B5EF4-FFF2-40B4-BE49-F238E27FC236}">
                <a16:creationId xmlns:a16="http://schemas.microsoft.com/office/drawing/2014/main" id="{DEEEE1EB-8909-7415-5863-7AA6B06268CB}"/>
              </a:ext>
            </a:extLst>
          </p:cNvPr>
          <p:cNvSpPr txBox="1"/>
          <p:nvPr/>
        </p:nvSpPr>
        <p:spPr>
          <a:xfrm>
            <a:off x="1183344" y="512593"/>
            <a:ext cx="9810531" cy="1446550"/>
          </a:xfrm>
          <a:prstGeom prst="rect">
            <a:avLst/>
          </a:prstGeom>
          <a:noFill/>
        </p:spPr>
        <p:txBody>
          <a:bodyPr wrap="square" lIns="91440" tIns="45720" rIns="91440" bIns="45720" rtlCol="0" anchor="t">
            <a:spAutoFit/>
          </a:bodyPr>
          <a:lstStyle/>
          <a:p>
            <a:pPr algn="ctr"/>
            <a:r>
              <a:rPr lang="en-US" sz="4400" dirty="0">
                <a:solidFill>
                  <a:schemeClr val="accent4"/>
                </a:solidFill>
                <a:latin typeface="Arial Black"/>
              </a:rPr>
              <a:t>What do you do when you need a first responder? </a:t>
            </a:r>
          </a:p>
        </p:txBody>
      </p:sp>
      <p:pic>
        <p:nvPicPr>
          <p:cNvPr id="3" name="Picture 2">
            <a:extLst>
              <a:ext uri="{FF2B5EF4-FFF2-40B4-BE49-F238E27FC236}">
                <a16:creationId xmlns:a16="http://schemas.microsoft.com/office/drawing/2014/main" id="{F27A22E2-E7D0-AAC0-F044-8516220F5F18}"/>
              </a:ext>
            </a:extLst>
          </p:cNvPr>
          <p:cNvPicPr>
            <a:picLocks noChangeAspect="1"/>
          </p:cNvPicPr>
          <p:nvPr/>
        </p:nvPicPr>
        <p:blipFill>
          <a:blip r:embed="rId4"/>
          <a:stretch>
            <a:fillRect/>
          </a:stretch>
        </p:blipFill>
        <p:spPr>
          <a:xfrm>
            <a:off x="2549574" y="2194150"/>
            <a:ext cx="7078069" cy="3493311"/>
          </a:xfrm>
          <a:prstGeom prst="rect">
            <a:avLst/>
          </a:prstGeom>
        </p:spPr>
      </p:pic>
    </p:spTree>
    <p:extLst>
      <p:ext uri="{BB962C8B-B14F-4D97-AF65-F5344CB8AC3E}">
        <p14:creationId xmlns:p14="http://schemas.microsoft.com/office/powerpoint/2010/main" val="314860861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0"/>
          <a:stretch/>
        </p:blipFill>
        <p:spPr>
          <a:xfrm>
            <a:off x="-1219" y="-9"/>
            <a:ext cx="12191695" cy="6858000"/>
          </a:xfrm>
          <a:prstGeom prst="rect">
            <a:avLst/>
          </a:prstGeom>
        </p:spPr>
      </p:pic>
      <p:sp>
        <p:nvSpPr>
          <p:cNvPr id="2" name="TextBox 1">
            <a:extLst>
              <a:ext uri="{FF2B5EF4-FFF2-40B4-BE49-F238E27FC236}">
                <a16:creationId xmlns:a16="http://schemas.microsoft.com/office/drawing/2014/main" id="{48C08600-7974-4786-8831-C1AA4A9EE500}"/>
              </a:ext>
            </a:extLst>
          </p:cNvPr>
          <p:cNvSpPr txBox="1"/>
          <p:nvPr/>
        </p:nvSpPr>
        <p:spPr>
          <a:xfrm>
            <a:off x="1802290" y="4644604"/>
            <a:ext cx="8584676" cy="1044301"/>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9600" b="1" kern="1200" dirty="0">
                <a:solidFill>
                  <a:schemeClr val="tx1"/>
                </a:solidFill>
                <a:latin typeface="+mj-lt"/>
                <a:ea typeface="+mj-ea"/>
                <a:cs typeface="+mj-cs"/>
              </a:rPr>
              <a:t>Call 911 </a:t>
            </a:r>
          </a:p>
        </p:txBody>
      </p:sp>
      <p:sp>
        <p:nvSpPr>
          <p:cNvPr id="45" name="Oval 44">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descr="Logo&#10;&#10;Description automatically generated">
            <a:extLst>
              <a:ext uri="{FF2B5EF4-FFF2-40B4-BE49-F238E27FC236}">
                <a16:creationId xmlns:a16="http://schemas.microsoft.com/office/drawing/2014/main" id="{12B68062-108C-4D69-A0D7-0A440B66E26F}"/>
              </a:ext>
            </a:extLst>
          </p:cNvPr>
          <p:cNvPicPr>
            <a:picLocks noChangeAspect="1"/>
          </p:cNvPicPr>
          <p:nvPr/>
        </p:nvPicPr>
        <p:blipFill rotWithShape="1">
          <a:blip r:embed="rId4"/>
          <a:srcRect t="4678" r="1" b="13074"/>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47" name="Oval 46">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94885C3-AA36-4199-886F-4643CC2A48F0}"/>
              </a:ext>
            </a:extLst>
          </p:cNvPr>
          <p:cNvPicPr>
            <a:picLocks noChangeAspect="1"/>
          </p:cNvPicPr>
          <p:nvPr/>
        </p:nvPicPr>
        <p:blipFill rotWithShape="1">
          <a:blip r:embed="rId5"/>
          <a:srcRect l="13381" r="11718" b="3"/>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49" name="Oval 48">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1CD7980-7758-422B-B07E-67DFB4C128F0}"/>
              </a:ext>
            </a:extLst>
          </p:cNvPr>
          <p:cNvPicPr>
            <a:picLocks noChangeAspect="1"/>
          </p:cNvPicPr>
          <p:nvPr/>
        </p:nvPicPr>
        <p:blipFill rotWithShape="1">
          <a:blip r:embed="rId6"/>
          <a:srcRect l="22343" r="21407"/>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4" name="Footer Placeholder 3">
            <a:extLst>
              <a:ext uri="{FF2B5EF4-FFF2-40B4-BE49-F238E27FC236}">
                <a16:creationId xmlns:a16="http://schemas.microsoft.com/office/drawing/2014/main" id="{E53822B0-E9CE-401B-ADEE-03A5974EDC70}"/>
              </a:ext>
            </a:extLst>
          </p:cNvPr>
          <p:cNvSpPr>
            <a:spLocks noGrp="1"/>
          </p:cNvSpPr>
          <p:nvPr>
            <p:ph type="ftr" sz="quarter" idx="11"/>
          </p:nvPr>
        </p:nvSpPr>
        <p:spPr>
          <a:xfrm>
            <a:off x="5870307" y="6199632"/>
            <a:ext cx="4997718" cy="314067"/>
          </a:xfrm>
        </p:spPr>
        <p:txBody>
          <a:bodyPr vert="horz" lIns="91440" tIns="45720" rIns="91440" bIns="45720" rtlCol="0" anchor="ctr">
            <a:normAutofit/>
          </a:bodyPr>
          <a:lstStyle/>
          <a:p>
            <a:pPr algn="r">
              <a:spcAft>
                <a:spcPts val="600"/>
              </a:spcAft>
            </a:pPr>
            <a:r>
              <a:rPr lang="en-US" sz="1100" kern="1200">
                <a:solidFill>
                  <a:schemeClr val="tx1"/>
                </a:solidFill>
                <a:latin typeface="+mn-lt"/>
                <a:ea typeface="+mn-ea"/>
                <a:cs typeface="+mn-cs"/>
              </a:rPr>
              <a:t>San Antonio Council on Alcohol and Drug Awareness - www.sacada.org</a:t>
            </a:r>
          </a:p>
        </p:txBody>
      </p:sp>
    </p:spTree>
    <p:extLst>
      <p:ext uri="{BB962C8B-B14F-4D97-AF65-F5344CB8AC3E}">
        <p14:creationId xmlns:p14="http://schemas.microsoft.com/office/powerpoint/2010/main" val="2453017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10.xml><?xml version="1.0" encoding="utf-8"?>
<p:tagLst xmlns:a="http://schemas.openxmlformats.org/drawingml/2006/main" xmlns:r="http://schemas.openxmlformats.org/officeDocument/2006/relationships" xmlns:p="http://schemas.openxmlformats.org/presentationml/2006/main">
  <p:tag name="TIMING" val="|6.9|14.7|8.1|10.4|13"/>
</p:tagLst>
</file>

<file path=ppt/tags/tag11.xml><?xml version="1.0" encoding="utf-8"?>
<p:tagLst xmlns:a="http://schemas.openxmlformats.org/drawingml/2006/main" xmlns:r="http://schemas.openxmlformats.org/officeDocument/2006/relationships" xmlns:p="http://schemas.openxmlformats.org/presentationml/2006/main">
  <p:tag name="TIMING" val="|28.3"/>
</p:tagLst>
</file>

<file path=ppt/tags/tag2.xml><?xml version="1.0" encoding="utf-8"?>
<p:tagLst xmlns:a="http://schemas.openxmlformats.org/drawingml/2006/main" xmlns:r="http://schemas.openxmlformats.org/officeDocument/2006/relationships" xmlns:p="http://schemas.openxmlformats.org/presentationml/2006/main">
  <p:tag name="TIMING" val="|5.7|2.1|2.6"/>
</p:tagLst>
</file>

<file path=ppt/tags/tag3.xml><?xml version="1.0" encoding="utf-8"?>
<p:tagLst xmlns:a="http://schemas.openxmlformats.org/drawingml/2006/main" xmlns:r="http://schemas.openxmlformats.org/officeDocument/2006/relationships" xmlns:p="http://schemas.openxmlformats.org/presentationml/2006/main">
  <p:tag name="TIMING" val="|10.2"/>
</p:tagLst>
</file>

<file path=ppt/tags/tag4.xml><?xml version="1.0" encoding="utf-8"?>
<p:tagLst xmlns:a="http://schemas.openxmlformats.org/drawingml/2006/main" xmlns:r="http://schemas.openxmlformats.org/officeDocument/2006/relationships" xmlns:p="http://schemas.openxmlformats.org/presentationml/2006/main">
  <p:tag name="TIMING" val="|17.4|16.7|18.1"/>
</p:tagLst>
</file>

<file path=ppt/tags/tag5.xml><?xml version="1.0" encoding="utf-8"?>
<p:tagLst xmlns:a="http://schemas.openxmlformats.org/drawingml/2006/main" xmlns:r="http://schemas.openxmlformats.org/officeDocument/2006/relationships" xmlns:p="http://schemas.openxmlformats.org/presentationml/2006/main">
  <p:tag name="TIMING" val="|27.6|7.7|10.3"/>
</p:tagLst>
</file>

<file path=ppt/tags/tag6.xml><?xml version="1.0" encoding="utf-8"?>
<p:tagLst xmlns:a="http://schemas.openxmlformats.org/drawingml/2006/main" xmlns:r="http://schemas.openxmlformats.org/officeDocument/2006/relationships" xmlns:p="http://schemas.openxmlformats.org/presentationml/2006/main">
  <p:tag name="TIMING" val="|26|6.9|8.3|6.5|6.9|7|5.1|5|5.6|8.9"/>
</p:tagLst>
</file>

<file path=ppt/tags/tag7.xml><?xml version="1.0" encoding="utf-8"?>
<p:tagLst xmlns:a="http://schemas.openxmlformats.org/drawingml/2006/main" xmlns:r="http://schemas.openxmlformats.org/officeDocument/2006/relationships" xmlns:p="http://schemas.openxmlformats.org/presentationml/2006/main">
  <p:tag name="TIMING" val="|7"/>
</p:tagLst>
</file>

<file path=ppt/tags/tag8.xml><?xml version="1.0" encoding="utf-8"?>
<p:tagLst xmlns:a="http://schemas.openxmlformats.org/drawingml/2006/main" xmlns:r="http://schemas.openxmlformats.org/officeDocument/2006/relationships" xmlns:p="http://schemas.openxmlformats.org/presentationml/2006/main">
  <p:tag name="TIMING" val="|6.6"/>
</p:tagLst>
</file>

<file path=ppt/tags/tag9.xml><?xml version="1.0" encoding="utf-8"?>
<p:tagLst xmlns:a="http://schemas.openxmlformats.org/drawingml/2006/main" xmlns:r="http://schemas.openxmlformats.org/officeDocument/2006/relationships" xmlns:p="http://schemas.openxmlformats.org/presentationml/2006/main">
  <p:tag name="TIMING" val="|17.2|5.5|7.4|6.2|6.3|7.1|7.1|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3">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3">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79679F3906294483BB7F3CC4FE5C34" ma:contentTypeVersion="25" ma:contentTypeDescription="Create a new document." ma:contentTypeScope="" ma:versionID="9ab2dd62c985092024aa90dca57c0e0e">
  <xsd:schema xmlns:xsd="http://www.w3.org/2001/XMLSchema" xmlns:xs="http://www.w3.org/2001/XMLSchema" xmlns:p="http://schemas.microsoft.com/office/2006/metadata/properties" xmlns:ns2="9f1cffaf-2ee7-4bf9-b370-e0d20fa35310" xmlns:ns3="165e5b27-98fc-4806-a172-28ee698248f9" targetNamespace="http://schemas.microsoft.com/office/2006/metadata/properties" ma:root="true" ma:fieldsID="f4cdf07ea16e4ce23e0fdc224725efa7" ns2:_="" ns3:_="">
    <xsd:import namespace="9f1cffaf-2ee7-4bf9-b370-e0d20fa35310"/>
    <xsd:import namespace="165e5b27-98fc-4806-a172-28ee698248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qzxq" minOccurs="0"/>
                <xsd:element ref="ns2:d45ad5cf-b4bb-4a6d-8e99-4940d6720daeCountryOrRegion" minOccurs="0"/>
                <xsd:element ref="ns2:d45ad5cf-b4bb-4a6d-8e99-4940d6720daeState" minOccurs="0"/>
                <xsd:element ref="ns2:d45ad5cf-b4bb-4a6d-8e99-4940d6720daeCity" minOccurs="0"/>
                <xsd:element ref="ns2:d45ad5cf-b4bb-4a6d-8e99-4940d6720daePostalCode" minOccurs="0"/>
                <xsd:element ref="ns2:d45ad5cf-b4bb-4a6d-8e99-4940d6720daeStreet" minOccurs="0"/>
                <xsd:element ref="ns2:d45ad5cf-b4bb-4a6d-8e99-4940d6720daeGeoLoc" minOccurs="0"/>
                <xsd:element ref="ns2:d45ad5cf-b4bb-4a6d-8e99-4940d6720daeDispNam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cffaf-2ee7-4bf9-b370-e0d20fa3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qzxq" ma:index="19" nillable="true" ma:displayName="Location" ma:internalName="qzxq">
      <xsd:simpleType>
        <xsd:restriction base="dms:Unknown"/>
      </xsd:simpleType>
    </xsd:element>
    <xsd:element name="d45ad5cf-b4bb-4a6d-8e99-4940d6720daeCountryOrRegion" ma:index="20" nillable="true" ma:displayName="Location: Country/Region" ma:internalName="CountryOrRegion" ma:readOnly="true">
      <xsd:simpleType>
        <xsd:restriction base="dms:Text"/>
      </xsd:simpleType>
    </xsd:element>
    <xsd:element name="d45ad5cf-b4bb-4a6d-8e99-4940d6720daeState" ma:index="21" nillable="true" ma:displayName="Location: State" ma:internalName="State" ma:readOnly="true">
      <xsd:simpleType>
        <xsd:restriction base="dms:Text"/>
      </xsd:simpleType>
    </xsd:element>
    <xsd:element name="d45ad5cf-b4bb-4a6d-8e99-4940d6720daeCity" ma:index="22" nillable="true" ma:displayName="Location: City" ma:internalName="City" ma:readOnly="true">
      <xsd:simpleType>
        <xsd:restriction base="dms:Text"/>
      </xsd:simpleType>
    </xsd:element>
    <xsd:element name="d45ad5cf-b4bb-4a6d-8e99-4940d6720daePostalCode" ma:index="23" nillable="true" ma:displayName="Location: Postal Code" ma:internalName="PostalCode" ma:readOnly="true">
      <xsd:simpleType>
        <xsd:restriction base="dms:Text"/>
      </xsd:simpleType>
    </xsd:element>
    <xsd:element name="d45ad5cf-b4bb-4a6d-8e99-4940d6720daeStreet" ma:index="24" nillable="true" ma:displayName="Location: Street" ma:internalName="Street" ma:readOnly="true">
      <xsd:simpleType>
        <xsd:restriction base="dms:Text"/>
      </xsd:simpleType>
    </xsd:element>
    <xsd:element name="d45ad5cf-b4bb-4a6d-8e99-4940d6720daeGeoLoc" ma:index="25" nillable="true" ma:displayName="Location: Coordinates" ma:internalName="GeoLoc" ma:readOnly="true">
      <xsd:simpleType>
        <xsd:restriction base="dms:Unknown"/>
      </xsd:simpleType>
    </xsd:element>
    <xsd:element name="d45ad5cf-b4bb-4a6d-8e99-4940d6720daeDispName" ma:index="26" nillable="true" ma:displayName="Location: Name" ma:internalName="DispName"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5ffd56ef-47b3-466f-a345-7404c4e468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5e5b27-98fc-4806-a172-28ee698248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cf4a8b45-a835-4ed6-97f4-207bb68bfc70}" ma:internalName="TaxCatchAll" ma:showField="CatchAllData" ma:web="165e5b27-98fc-4806-a172-28ee698248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qzxq xmlns="9f1cffaf-2ee7-4bf9-b370-e0d20fa35310" xsi:nil="true"/>
    <lcf76f155ced4ddcb4097134ff3c332f xmlns="9f1cffaf-2ee7-4bf9-b370-e0d20fa35310">
      <Terms xmlns="http://schemas.microsoft.com/office/infopath/2007/PartnerControls"/>
    </lcf76f155ced4ddcb4097134ff3c332f>
    <TaxCatchAll xmlns="165e5b27-98fc-4806-a172-28ee698248f9" xsi:nil="true"/>
  </documentManagement>
</p:properties>
</file>

<file path=customXml/itemProps1.xml><?xml version="1.0" encoding="utf-8"?>
<ds:datastoreItem xmlns:ds="http://schemas.openxmlformats.org/officeDocument/2006/customXml" ds:itemID="{F6E8A92B-9D82-4C0F-88EE-7CC89B33F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1cffaf-2ee7-4bf9-b370-e0d20fa35310"/>
    <ds:schemaRef ds:uri="165e5b27-98fc-4806-a172-28ee698248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CC73E4-FB78-4654-91B4-490CFAAE6C36}">
  <ds:schemaRefs>
    <ds:schemaRef ds:uri="http://schemas.microsoft.com/sharepoint/v3/contenttype/forms"/>
  </ds:schemaRefs>
</ds:datastoreItem>
</file>

<file path=customXml/itemProps3.xml><?xml version="1.0" encoding="utf-8"?>
<ds:datastoreItem xmlns:ds="http://schemas.openxmlformats.org/officeDocument/2006/customXml" ds:itemID="{D0030721-FBB6-48F4-9F86-9B17A8F931CB}">
  <ds:schemaRefs>
    <ds:schemaRef ds:uri="http://schemas.microsoft.com/office/2006/documentManagement/types"/>
    <ds:schemaRef ds:uri="165e5b27-98fc-4806-a172-28ee698248f9"/>
    <ds:schemaRef ds:uri="9f1cffaf-2ee7-4bf9-b370-e0d20fa35310"/>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3979</TotalTime>
  <Words>3260</Words>
  <Application>Microsoft Office PowerPoint</Application>
  <PresentationFormat>Widescreen</PresentationFormat>
  <Paragraphs>321</Paragraphs>
  <Slides>38</Slides>
  <Notes>37</Notes>
  <HiddenSlides>3</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Office Theme</vt:lpstr>
      <vt:lpstr>1_Office Theme</vt:lpstr>
      <vt:lpstr>Office Theme</vt:lpstr>
      <vt:lpstr>2_Office Theme</vt:lpstr>
      <vt:lpstr>PowerPoint Presentation</vt:lpstr>
      <vt:lpstr>PowerPoint Presentation</vt:lpstr>
      <vt:lpstr>Being our best selves and making good and healthy decisions!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Signs of Stress (Signs that your body gives you to alert you to Stress)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O'Brien</dc:creator>
  <cp:lastModifiedBy>Adriana Jaramillo</cp:lastModifiedBy>
  <cp:revision>121</cp:revision>
  <dcterms:created xsi:type="dcterms:W3CDTF">2020-10-07T20:54:17Z</dcterms:created>
  <dcterms:modified xsi:type="dcterms:W3CDTF">2025-10-06T21:42:05Z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0x0101001079679F3906294483BB7F3CC4FE5C34</vt:lpwstr>
  </property>
  <property fmtid="{D5CDD505-2E9C-101B-9397-08002B2CF9AE}" pid="3" name="MediaServiceImageTags">
    <vt:lpwstr/>
  </property>
</Properties>
</file>