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63"/>
  </p:notesMasterIdLst>
  <p:sldIdLst>
    <p:sldId id="362" r:id="rId6"/>
    <p:sldId id="359" r:id="rId7"/>
    <p:sldId id="264" r:id="rId8"/>
    <p:sldId id="272" r:id="rId9"/>
    <p:sldId id="325" r:id="rId10"/>
    <p:sldId id="326" r:id="rId11"/>
    <p:sldId id="329" r:id="rId12"/>
    <p:sldId id="263" r:id="rId13"/>
    <p:sldId id="331" r:id="rId14"/>
    <p:sldId id="432" r:id="rId15"/>
    <p:sldId id="365" r:id="rId16"/>
    <p:sldId id="364" r:id="rId17"/>
    <p:sldId id="366" r:id="rId18"/>
    <p:sldId id="367" r:id="rId19"/>
    <p:sldId id="369" r:id="rId20"/>
    <p:sldId id="370" r:id="rId21"/>
    <p:sldId id="371" r:id="rId22"/>
    <p:sldId id="353" r:id="rId23"/>
    <p:sldId id="375" r:id="rId24"/>
    <p:sldId id="373" r:id="rId25"/>
    <p:sldId id="374" r:id="rId26"/>
    <p:sldId id="332" r:id="rId27"/>
    <p:sldId id="336" r:id="rId28"/>
    <p:sldId id="339" r:id="rId29"/>
    <p:sldId id="433" r:id="rId30"/>
    <p:sldId id="435" r:id="rId31"/>
    <p:sldId id="343" r:id="rId32"/>
    <p:sldId id="377" r:id="rId33"/>
    <p:sldId id="380" r:id="rId34"/>
    <p:sldId id="379" r:id="rId35"/>
    <p:sldId id="381" r:id="rId36"/>
    <p:sldId id="354" r:id="rId37"/>
    <p:sldId id="341" r:id="rId38"/>
    <p:sldId id="431" r:id="rId39"/>
    <p:sldId id="434" r:id="rId40"/>
    <p:sldId id="333" r:id="rId41"/>
    <p:sldId id="424" r:id="rId42"/>
    <p:sldId id="383" r:id="rId43"/>
    <p:sldId id="382" r:id="rId44"/>
    <p:sldId id="420" r:id="rId45"/>
    <p:sldId id="425" r:id="rId46"/>
    <p:sldId id="421" r:id="rId47"/>
    <p:sldId id="422" r:id="rId48"/>
    <p:sldId id="428" r:id="rId49"/>
    <p:sldId id="427" r:id="rId50"/>
    <p:sldId id="429" r:id="rId51"/>
    <p:sldId id="350" r:id="rId52"/>
    <p:sldId id="342" r:id="rId53"/>
    <p:sldId id="344" r:id="rId54"/>
    <p:sldId id="262" r:id="rId55"/>
    <p:sldId id="351" r:id="rId56"/>
    <p:sldId id="347" r:id="rId57"/>
    <p:sldId id="355" r:id="rId58"/>
    <p:sldId id="358" r:id="rId59"/>
    <p:sldId id="430" r:id="rId60"/>
    <p:sldId id="267" r:id="rId61"/>
    <p:sldId id="256"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C6E"/>
    <a:srgbClr val="D07530"/>
    <a:srgbClr val="DAA600"/>
    <a:srgbClr val="1E4C63"/>
    <a:srgbClr val="264ABC"/>
    <a:srgbClr val="D40AAE"/>
    <a:srgbClr val="D00000"/>
    <a:srgbClr val="009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C71967-98C4-45F0-BCAB-87D7CAEF5AB4}" v="1246" dt="2025-10-02T21:09:33.4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0980" autoAdjust="0"/>
  </p:normalViewPr>
  <p:slideViewPr>
    <p:cSldViewPr snapToGrid="0">
      <p:cViewPr varScale="1">
        <p:scale>
          <a:sx n="61" d="100"/>
          <a:sy n="61" d="100"/>
        </p:scale>
        <p:origin x="9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a Jaramillo" userId="793c7ea0-eecf-44d2-8f06-f3204ce704bb" providerId="ADAL" clId="{D6522610-FD8C-4FAF-8530-3B46EF694CFC}"/>
    <pc:docChg chg="undo redo custSel addSld delSld modSld sldOrd">
      <pc:chgData name="Adriana Jaramillo" userId="793c7ea0-eecf-44d2-8f06-f3204ce704bb" providerId="ADAL" clId="{D6522610-FD8C-4FAF-8530-3B46EF694CFC}" dt="2025-10-02T21:09:33.454" v="4369"/>
      <pc:docMkLst>
        <pc:docMk/>
      </pc:docMkLst>
      <pc:sldChg chg="addSp modSp del mod modAnim">
        <pc:chgData name="Adriana Jaramillo" userId="793c7ea0-eecf-44d2-8f06-f3204ce704bb" providerId="ADAL" clId="{D6522610-FD8C-4FAF-8530-3B46EF694CFC}" dt="2025-09-18T21:54:50.226" v="941" actId="2696"/>
        <pc:sldMkLst>
          <pc:docMk/>
          <pc:sldMk cId="1879329145" sldId="261"/>
        </pc:sldMkLst>
      </pc:sldChg>
      <pc:sldChg chg="mod modShow">
        <pc:chgData name="Adriana Jaramillo" userId="793c7ea0-eecf-44d2-8f06-f3204ce704bb" providerId="ADAL" clId="{D6522610-FD8C-4FAF-8530-3B46EF694CFC}" dt="2025-09-25T17:26:25.927" v="3691" actId="729"/>
        <pc:sldMkLst>
          <pc:docMk/>
          <pc:sldMk cId="3477514221" sldId="262"/>
        </pc:sldMkLst>
      </pc:sldChg>
      <pc:sldChg chg="modSp mod">
        <pc:chgData name="Adriana Jaramillo" userId="793c7ea0-eecf-44d2-8f06-f3204ce704bb" providerId="ADAL" clId="{D6522610-FD8C-4FAF-8530-3B46EF694CFC}" dt="2025-09-04T22:26:44.073" v="767" actId="207"/>
        <pc:sldMkLst>
          <pc:docMk/>
          <pc:sldMk cId="3609644943" sldId="263"/>
        </pc:sldMkLst>
        <pc:spChg chg="mod">
          <ac:chgData name="Adriana Jaramillo" userId="793c7ea0-eecf-44d2-8f06-f3204ce704bb" providerId="ADAL" clId="{D6522610-FD8C-4FAF-8530-3B46EF694CFC}" dt="2025-09-04T22:26:44.073" v="767" actId="207"/>
          <ac:spMkLst>
            <pc:docMk/>
            <pc:sldMk cId="3609644943" sldId="263"/>
            <ac:spMk id="2" creationId="{C803A304-138B-0E1A-FAF4-BFF1789858C0}"/>
          </ac:spMkLst>
        </pc:spChg>
        <pc:spChg chg="mod">
          <ac:chgData name="Adriana Jaramillo" userId="793c7ea0-eecf-44d2-8f06-f3204ce704bb" providerId="ADAL" clId="{D6522610-FD8C-4FAF-8530-3B46EF694CFC}" dt="2025-09-04T21:41:27.717" v="497" actId="1076"/>
          <ac:spMkLst>
            <pc:docMk/>
            <pc:sldMk cId="3609644943" sldId="263"/>
            <ac:spMk id="4" creationId="{5F78453D-2029-4331-BA28-E387F256E0F1}"/>
          </ac:spMkLst>
        </pc:spChg>
        <pc:spChg chg="mod">
          <ac:chgData name="Adriana Jaramillo" userId="793c7ea0-eecf-44d2-8f06-f3204ce704bb" providerId="ADAL" clId="{D6522610-FD8C-4FAF-8530-3B46EF694CFC}" dt="2025-09-04T21:39:18.093" v="489" actId="1076"/>
          <ac:spMkLst>
            <pc:docMk/>
            <pc:sldMk cId="3609644943" sldId="263"/>
            <ac:spMk id="10" creationId="{833BF31E-CBB5-E75A-7A75-19E98521FDDD}"/>
          </ac:spMkLst>
        </pc:spChg>
      </pc:sldChg>
      <pc:sldChg chg="ord">
        <pc:chgData name="Adriana Jaramillo" userId="793c7ea0-eecf-44d2-8f06-f3204ce704bb" providerId="ADAL" clId="{D6522610-FD8C-4FAF-8530-3B46EF694CFC}" dt="2025-09-04T20:41:43.539" v="435"/>
        <pc:sldMkLst>
          <pc:docMk/>
          <pc:sldMk cId="2152565240" sldId="264"/>
        </pc:sldMkLst>
      </pc:sldChg>
      <pc:sldChg chg="addSp delSp modSp del mod">
        <pc:chgData name="Adriana Jaramillo" userId="793c7ea0-eecf-44d2-8f06-f3204ce704bb" providerId="ADAL" clId="{D6522610-FD8C-4FAF-8530-3B46EF694CFC}" dt="2025-09-04T19:36:26.545" v="406" actId="2696"/>
        <pc:sldMkLst>
          <pc:docMk/>
          <pc:sldMk cId="4176238449" sldId="266"/>
        </pc:sldMkLst>
      </pc:sldChg>
      <pc:sldChg chg="mod modShow">
        <pc:chgData name="Adriana Jaramillo" userId="793c7ea0-eecf-44d2-8f06-f3204ce704bb" providerId="ADAL" clId="{D6522610-FD8C-4FAF-8530-3B46EF694CFC}" dt="2025-09-30T14:29:58.476" v="4070" actId="729"/>
        <pc:sldMkLst>
          <pc:docMk/>
          <pc:sldMk cId="305306993" sldId="272"/>
        </pc:sldMkLst>
      </pc:sldChg>
      <pc:sldChg chg="addSp delSp modSp del mod ord setBg addAnim delAnim modAnim">
        <pc:chgData name="Adriana Jaramillo" userId="793c7ea0-eecf-44d2-8f06-f3204ce704bb" providerId="ADAL" clId="{D6522610-FD8C-4FAF-8530-3B46EF694CFC}" dt="2025-09-18T21:53:40.401" v="939" actId="2696"/>
        <pc:sldMkLst>
          <pc:docMk/>
          <pc:sldMk cId="679206731" sldId="273"/>
        </pc:sldMkLst>
      </pc:sldChg>
      <pc:sldChg chg="addSp delSp modSp mod modShow modNotesTx">
        <pc:chgData name="Adriana Jaramillo" userId="793c7ea0-eecf-44d2-8f06-f3204ce704bb" providerId="ADAL" clId="{D6522610-FD8C-4FAF-8530-3B46EF694CFC}" dt="2025-09-30T14:21:53.715" v="4011" actId="729"/>
        <pc:sldMkLst>
          <pc:docMk/>
          <pc:sldMk cId="2175689491" sldId="325"/>
        </pc:sldMkLst>
        <pc:spChg chg="mod">
          <ac:chgData name="Adriana Jaramillo" userId="793c7ea0-eecf-44d2-8f06-f3204ce704bb" providerId="ADAL" clId="{D6522610-FD8C-4FAF-8530-3B46EF694CFC}" dt="2025-09-02T22:15:37.764" v="210" actId="1076"/>
          <ac:spMkLst>
            <pc:docMk/>
            <pc:sldMk cId="2175689491" sldId="325"/>
            <ac:spMk id="7" creationId="{6B9CDEA9-A453-4C94-8DB5-22CD518A79B1}"/>
          </ac:spMkLst>
        </pc:spChg>
        <pc:picChg chg="mod">
          <ac:chgData name="Adriana Jaramillo" userId="793c7ea0-eecf-44d2-8f06-f3204ce704bb" providerId="ADAL" clId="{D6522610-FD8C-4FAF-8530-3B46EF694CFC}" dt="2025-09-02T22:15:33.662" v="209" actId="1076"/>
          <ac:picMkLst>
            <pc:docMk/>
            <pc:sldMk cId="2175689491" sldId="325"/>
            <ac:picMk id="6" creationId="{032CE602-9522-418F-930A-27F6D9F41201}"/>
          </ac:picMkLst>
        </pc:picChg>
        <pc:picChg chg="add mod">
          <ac:chgData name="Adriana Jaramillo" userId="793c7ea0-eecf-44d2-8f06-f3204ce704bb" providerId="ADAL" clId="{D6522610-FD8C-4FAF-8530-3B46EF694CFC}" dt="2025-09-02T22:15:45.282" v="212" actId="1076"/>
          <ac:picMkLst>
            <pc:docMk/>
            <pc:sldMk cId="2175689491" sldId="325"/>
            <ac:picMk id="1026" creationId="{94A2841A-DC0C-95CD-D0A5-48A9045D68EE}"/>
          </ac:picMkLst>
        </pc:picChg>
      </pc:sldChg>
      <pc:sldChg chg="mod modShow">
        <pc:chgData name="Adriana Jaramillo" userId="793c7ea0-eecf-44d2-8f06-f3204ce704bb" providerId="ADAL" clId="{D6522610-FD8C-4FAF-8530-3B46EF694CFC}" dt="2025-09-30T14:30:06.332" v="4071" actId="729"/>
        <pc:sldMkLst>
          <pc:docMk/>
          <pc:sldMk cId="1068788340" sldId="326"/>
        </pc:sldMkLst>
      </pc:sldChg>
      <pc:sldChg chg="mod modAnim modShow">
        <pc:chgData name="Adriana Jaramillo" userId="793c7ea0-eecf-44d2-8f06-f3204ce704bb" providerId="ADAL" clId="{D6522610-FD8C-4FAF-8530-3B46EF694CFC}" dt="2025-10-02T20:30:04.136" v="4262"/>
        <pc:sldMkLst>
          <pc:docMk/>
          <pc:sldMk cId="2112965042" sldId="329"/>
        </pc:sldMkLst>
      </pc:sldChg>
      <pc:sldChg chg="delSp modSp del mod delAnim">
        <pc:chgData name="Adriana Jaramillo" userId="793c7ea0-eecf-44d2-8f06-f3204ce704bb" providerId="ADAL" clId="{D6522610-FD8C-4FAF-8530-3B46EF694CFC}" dt="2025-09-24T21:00:05.890" v="1519" actId="2696"/>
        <pc:sldMkLst>
          <pc:docMk/>
          <pc:sldMk cId="1613238362" sldId="330"/>
        </pc:sldMkLst>
      </pc:sldChg>
      <pc:sldChg chg="addSp delSp modSp mod">
        <pc:chgData name="Adriana Jaramillo" userId="793c7ea0-eecf-44d2-8f06-f3204ce704bb" providerId="ADAL" clId="{D6522610-FD8C-4FAF-8530-3B46EF694CFC}" dt="2025-09-04T21:37:49.923" v="487" actId="1076"/>
        <pc:sldMkLst>
          <pc:docMk/>
          <pc:sldMk cId="339678801" sldId="331"/>
        </pc:sldMkLst>
        <pc:spChg chg="mod">
          <ac:chgData name="Adriana Jaramillo" userId="793c7ea0-eecf-44d2-8f06-f3204ce704bb" providerId="ADAL" clId="{D6522610-FD8C-4FAF-8530-3B46EF694CFC}" dt="2025-09-04T21:37:49.923" v="487" actId="1076"/>
          <ac:spMkLst>
            <pc:docMk/>
            <pc:sldMk cId="339678801" sldId="331"/>
            <ac:spMk id="2" creationId="{C5342DB8-4E11-D55C-18A5-D0A9E0E91E66}"/>
          </ac:spMkLst>
        </pc:spChg>
        <pc:spChg chg="mod">
          <ac:chgData name="Adriana Jaramillo" userId="793c7ea0-eecf-44d2-8f06-f3204ce704bb" providerId="ADAL" clId="{D6522610-FD8C-4FAF-8530-3B46EF694CFC}" dt="2025-09-04T21:37:23.132" v="480" actId="122"/>
          <ac:spMkLst>
            <pc:docMk/>
            <pc:sldMk cId="339678801" sldId="331"/>
            <ac:spMk id="4" creationId="{7A7BDCFF-32F4-49DC-AF0F-6855CDF03DEA}"/>
          </ac:spMkLst>
        </pc:spChg>
        <pc:spChg chg="mod">
          <ac:chgData name="Adriana Jaramillo" userId="793c7ea0-eecf-44d2-8f06-f3204ce704bb" providerId="ADAL" clId="{D6522610-FD8C-4FAF-8530-3B46EF694CFC}" dt="2025-09-04T21:37:45.308" v="486" actId="1076"/>
          <ac:spMkLst>
            <pc:docMk/>
            <pc:sldMk cId="339678801" sldId="331"/>
            <ac:spMk id="5" creationId="{856266BD-52CF-85AD-3DAC-E7671B0211D6}"/>
          </ac:spMkLst>
        </pc:spChg>
        <pc:spChg chg="add">
          <ac:chgData name="Adriana Jaramillo" userId="793c7ea0-eecf-44d2-8f06-f3204ce704bb" providerId="ADAL" clId="{D6522610-FD8C-4FAF-8530-3B46EF694CFC}" dt="2025-09-04T21:35:50.776" v="460" actId="26606"/>
          <ac:spMkLst>
            <pc:docMk/>
            <pc:sldMk cId="339678801" sldId="331"/>
            <ac:spMk id="1044" creationId="{A8384FB5-9ADC-4DDC-881B-597D56F5B15D}"/>
          </ac:spMkLst>
        </pc:spChg>
        <pc:spChg chg="add">
          <ac:chgData name="Adriana Jaramillo" userId="793c7ea0-eecf-44d2-8f06-f3204ce704bb" providerId="ADAL" clId="{D6522610-FD8C-4FAF-8530-3B46EF694CFC}" dt="2025-09-04T21:35:50.776" v="460" actId="26606"/>
          <ac:spMkLst>
            <pc:docMk/>
            <pc:sldMk cId="339678801" sldId="331"/>
            <ac:spMk id="1048" creationId="{D07DD2DE-F619-49DD-B5E7-03A290FF4ED1}"/>
          </ac:spMkLst>
        </pc:spChg>
        <pc:spChg chg="add">
          <ac:chgData name="Adriana Jaramillo" userId="793c7ea0-eecf-44d2-8f06-f3204ce704bb" providerId="ADAL" clId="{D6522610-FD8C-4FAF-8530-3B46EF694CFC}" dt="2025-09-04T21:35:50.776" v="460" actId="26606"/>
          <ac:spMkLst>
            <pc:docMk/>
            <pc:sldMk cId="339678801" sldId="331"/>
            <ac:spMk id="1050" creationId="{85149191-5F60-4A28-AAFF-039F96B0F3EC}"/>
          </ac:spMkLst>
        </pc:spChg>
        <pc:spChg chg="add">
          <ac:chgData name="Adriana Jaramillo" userId="793c7ea0-eecf-44d2-8f06-f3204ce704bb" providerId="ADAL" clId="{D6522610-FD8C-4FAF-8530-3B46EF694CFC}" dt="2025-09-04T21:35:50.776" v="460" actId="26606"/>
          <ac:spMkLst>
            <pc:docMk/>
            <pc:sldMk cId="339678801" sldId="331"/>
            <ac:spMk id="1052" creationId="{F8260ED5-17F7-4158-B241-D51DD4CF1B7E}"/>
          </ac:spMkLst>
        </pc:spChg>
      </pc:sldChg>
      <pc:sldChg chg="modSp mod">
        <pc:chgData name="Adriana Jaramillo" userId="793c7ea0-eecf-44d2-8f06-f3204ce704bb" providerId="ADAL" clId="{D6522610-FD8C-4FAF-8530-3B46EF694CFC}" dt="2025-09-24T21:03:18.099" v="1527" actId="207"/>
        <pc:sldMkLst>
          <pc:docMk/>
          <pc:sldMk cId="1765511385" sldId="332"/>
        </pc:sldMkLst>
        <pc:spChg chg="mod">
          <ac:chgData name="Adriana Jaramillo" userId="793c7ea0-eecf-44d2-8f06-f3204ce704bb" providerId="ADAL" clId="{D6522610-FD8C-4FAF-8530-3B46EF694CFC}" dt="2025-09-24T21:03:18.099" v="1527" actId="207"/>
          <ac:spMkLst>
            <pc:docMk/>
            <pc:sldMk cId="1765511385" sldId="332"/>
            <ac:spMk id="2" creationId="{C38DA9EE-69A0-F9A9-07A4-FCDCAA936C3C}"/>
          </ac:spMkLst>
        </pc:spChg>
        <pc:spChg chg="mod">
          <ac:chgData name="Adriana Jaramillo" userId="793c7ea0-eecf-44d2-8f06-f3204ce704bb" providerId="ADAL" clId="{D6522610-FD8C-4FAF-8530-3B46EF694CFC}" dt="2025-09-24T21:02:44.874" v="1526" actId="207"/>
          <ac:spMkLst>
            <pc:docMk/>
            <pc:sldMk cId="1765511385" sldId="332"/>
            <ac:spMk id="3" creationId="{F74B3215-9763-85DD-D446-207035EC89F5}"/>
          </ac:spMkLst>
        </pc:spChg>
      </pc:sldChg>
      <pc:sldChg chg="addSp delSp modSp mod setBg modAnim modShow">
        <pc:chgData name="Adriana Jaramillo" userId="793c7ea0-eecf-44d2-8f06-f3204ce704bb" providerId="ADAL" clId="{D6522610-FD8C-4FAF-8530-3B46EF694CFC}" dt="2025-09-25T16:59:03.066" v="3099" actId="729"/>
        <pc:sldMkLst>
          <pc:docMk/>
          <pc:sldMk cId="1425639462" sldId="333"/>
        </pc:sldMkLst>
        <pc:spChg chg="mod">
          <ac:chgData name="Adriana Jaramillo" userId="793c7ea0-eecf-44d2-8f06-f3204ce704bb" providerId="ADAL" clId="{D6522610-FD8C-4FAF-8530-3B46EF694CFC}" dt="2025-09-25T15:40:43.706" v="2578" actId="26606"/>
          <ac:spMkLst>
            <pc:docMk/>
            <pc:sldMk cId="1425639462" sldId="333"/>
            <ac:spMk id="4" creationId="{3424B9B1-6C9E-4B7C-9F99-B72F24277151}"/>
          </ac:spMkLst>
        </pc:spChg>
        <pc:spChg chg="mod">
          <ac:chgData name="Adriana Jaramillo" userId="793c7ea0-eecf-44d2-8f06-f3204ce704bb" providerId="ADAL" clId="{D6522610-FD8C-4FAF-8530-3B46EF694CFC}" dt="2025-09-25T15:41:45.304" v="2596" actId="403"/>
          <ac:spMkLst>
            <pc:docMk/>
            <pc:sldMk cId="1425639462" sldId="333"/>
            <ac:spMk id="11" creationId="{1AF81DD9-845E-0E3E-886D-BD7D07DFE7A6}"/>
          </ac:spMkLst>
        </pc:spChg>
        <pc:spChg chg="mod ord">
          <ac:chgData name="Adriana Jaramillo" userId="793c7ea0-eecf-44d2-8f06-f3204ce704bb" providerId="ADAL" clId="{D6522610-FD8C-4FAF-8530-3B46EF694CFC}" dt="2025-09-25T16:48:26.832" v="3098" actId="113"/>
          <ac:spMkLst>
            <pc:docMk/>
            <pc:sldMk cId="1425639462" sldId="333"/>
            <ac:spMk id="12" creationId="{F0F6ADE6-C5D0-C364-1FBC-1F105F707FE4}"/>
          </ac:spMkLst>
        </pc:spChg>
        <pc:spChg chg="add">
          <ac:chgData name="Adriana Jaramillo" userId="793c7ea0-eecf-44d2-8f06-f3204ce704bb" providerId="ADAL" clId="{D6522610-FD8C-4FAF-8530-3B46EF694CFC}" dt="2025-09-25T15:41:37.228" v="2591" actId="26606"/>
          <ac:spMkLst>
            <pc:docMk/>
            <pc:sldMk cId="1425639462" sldId="333"/>
            <ac:spMk id="47" creationId="{DEE2AD96-B495-4E06-9291-B71706F728CB}"/>
          </ac:spMkLst>
        </pc:spChg>
        <pc:spChg chg="add">
          <ac:chgData name="Adriana Jaramillo" userId="793c7ea0-eecf-44d2-8f06-f3204ce704bb" providerId="ADAL" clId="{D6522610-FD8C-4FAF-8530-3B46EF694CFC}" dt="2025-09-25T15:41:37.228" v="2591" actId="26606"/>
          <ac:spMkLst>
            <pc:docMk/>
            <pc:sldMk cId="1425639462" sldId="333"/>
            <ac:spMk id="49" creationId="{53CF6D67-C5A8-4ADD-9E8E-1E38CA1D3166}"/>
          </ac:spMkLst>
        </pc:spChg>
        <pc:spChg chg="add">
          <ac:chgData name="Adriana Jaramillo" userId="793c7ea0-eecf-44d2-8f06-f3204ce704bb" providerId="ADAL" clId="{D6522610-FD8C-4FAF-8530-3B46EF694CFC}" dt="2025-09-25T15:41:37.228" v="2591" actId="26606"/>
          <ac:spMkLst>
            <pc:docMk/>
            <pc:sldMk cId="1425639462" sldId="333"/>
            <ac:spMk id="53" creationId="{21C9FE86-FCC3-4A31-AA1C-C882262B7FE7}"/>
          </ac:spMkLst>
        </pc:spChg>
        <pc:spChg chg="add">
          <ac:chgData name="Adriana Jaramillo" userId="793c7ea0-eecf-44d2-8f06-f3204ce704bb" providerId="ADAL" clId="{D6522610-FD8C-4FAF-8530-3B46EF694CFC}" dt="2025-09-25T15:41:37.228" v="2591" actId="26606"/>
          <ac:spMkLst>
            <pc:docMk/>
            <pc:sldMk cId="1425639462" sldId="333"/>
            <ac:spMk id="57" creationId="{A09989E4-EFDC-4A90-A633-E0525FB4139E}"/>
          </ac:spMkLst>
        </pc:spChg>
      </pc:sldChg>
      <pc:sldChg chg="modSp del mod modNotesTx">
        <pc:chgData name="Adriana Jaramillo" userId="793c7ea0-eecf-44d2-8f06-f3204ce704bb" providerId="ADAL" clId="{D6522610-FD8C-4FAF-8530-3B46EF694CFC}" dt="2025-09-24T22:42:16.846" v="2441" actId="2696"/>
        <pc:sldMkLst>
          <pc:docMk/>
          <pc:sldMk cId="2144798955" sldId="335"/>
        </pc:sldMkLst>
      </pc:sldChg>
      <pc:sldChg chg="modSp mod">
        <pc:chgData name="Adriana Jaramillo" userId="793c7ea0-eecf-44d2-8f06-f3204ce704bb" providerId="ADAL" clId="{D6522610-FD8C-4FAF-8530-3B46EF694CFC}" dt="2025-09-24T21:06:01.589" v="1532" actId="1076"/>
        <pc:sldMkLst>
          <pc:docMk/>
          <pc:sldMk cId="1199009926" sldId="336"/>
        </pc:sldMkLst>
        <pc:spChg chg="mod">
          <ac:chgData name="Adriana Jaramillo" userId="793c7ea0-eecf-44d2-8f06-f3204ce704bb" providerId="ADAL" clId="{D6522610-FD8C-4FAF-8530-3B46EF694CFC}" dt="2025-09-24T21:06:01.589" v="1532" actId="1076"/>
          <ac:spMkLst>
            <pc:docMk/>
            <pc:sldMk cId="1199009926" sldId="336"/>
            <ac:spMk id="7" creationId="{A5CE06C8-82A7-F149-4A2D-081E0A96F448}"/>
          </ac:spMkLst>
        </pc:spChg>
      </pc:sldChg>
      <pc:sldChg chg="modSp del mod">
        <pc:chgData name="Adriana Jaramillo" userId="793c7ea0-eecf-44d2-8f06-f3204ce704bb" providerId="ADAL" clId="{D6522610-FD8C-4FAF-8530-3B46EF694CFC}" dt="2025-09-24T21:18:41.244" v="1678" actId="2696"/>
        <pc:sldMkLst>
          <pc:docMk/>
          <pc:sldMk cId="2619502908" sldId="337"/>
        </pc:sldMkLst>
      </pc:sldChg>
      <pc:sldChg chg="del">
        <pc:chgData name="Adriana Jaramillo" userId="793c7ea0-eecf-44d2-8f06-f3204ce704bb" providerId="ADAL" clId="{D6522610-FD8C-4FAF-8530-3B46EF694CFC}" dt="2025-09-18T22:05:04.089" v="977" actId="2696"/>
        <pc:sldMkLst>
          <pc:docMk/>
          <pc:sldMk cId="1676451256" sldId="340"/>
        </pc:sldMkLst>
      </pc:sldChg>
      <pc:sldChg chg="addSp delSp modSp mod ord modAnim">
        <pc:chgData name="Adriana Jaramillo" userId="793c7ea0-eecf-44d2-8f06-f3204ce704bb" providerId="ADAL" clId="{D6522610-FD8C-4FAF-8530-3B46EF694CFC}" dt="2025-09-25T15:20:27.552" v="2511"/>
        <pc:sldMkLst>
          <pc:docMk/>
          <pc:sldMk cId="1156598105" sldId="341"/>
        </pc:sldMkLst>
        <pc:spChg chg="mod ord">
          <ac:chgData name="Adriana Jaramillo" userId="793c7ea0-eecf-44d2-8f06-f3204ce704bb" providerId="ADAL" clId="{D6522610-FD8C-4FAF-8530-3B46EF694CFC}" dt="2025-09-24T21:41:50.755" v="1736" actId="1076"/>
          <ac:spMkLst>
            <pc:docMk/>
            <pc:sldMk cId="1156598105" sldId="341"/>
            <ac:spMk id="3" creationId="{5CE9B653-FC3E-8982-1DC6-BD6FAF043732}"/>
          </ac:spMkLst>
        </pc:spChg>
        <pc:spChg chg="mod">
          <ac:chgData name="Adriana Jaramillo" userId="793c7ea0-eecf-44d2-8f06-f3204ce704bb" providerId="ADAL" clId="{D6522610-FD8C-4FAF-8530-3B46EF694CFC}" dt="2025-09-24T21:42:23.552" v="1741" actId="1076"/>
          <ac:spMkLst>
            <pc:docMk/>
            <pc:sldMk cId="1156598105" sldId="341"/>
            <ac:spMk id="6" creationId="{946D8F61-CCD4-47CD-BD48-C7E7A4293E82}"/>
          </ac:spMkLst>
        </pc:spChg>
        <pc:spChg chg="mod">
          <ac:chgData name="Adriana Jaramillo" userId="793c7ea0-eecf-44d2-8f06-f3204ce704bb" providerId="ADAL" clId="{D6522610-FD8C-4FAF-8530-3B46EF694CFC}" dt="2025-09-24T21:41:45.669" v="1735" actId="1076"/>
          <ac:spMkLst>
            <pc:docMk/>
            <pc:sldMk cId="1156598105" sldId="341"/>
            <ac:spMk id="9" creationId="{AD9DF439-0CA9-41F1-AA49-DF635291F71C}"/>
          </ac:spMkLst>
        </pc:spChg>
        <pc:spChg chg="add">
          <ac:chgData name="Adriana Jaramillo" userId="793c7ea0-eecf-44d2-8f06-f3204ce704bb" providerId="ADAL" clId="{D6522610-FD8C-4FAF-8530-3B46EF694CFC}" dt="2025-09-24T21:33:46.027" v="1682" actId="26606"/>
          <ac:spMkLst>
            <pc:docMk/>
            <pc:sldMk cId="1156598105" sldId="341"/>
            <ac:spMk id="32" creationId="{327D73B4-9F5C-4A64-A179-51B9500CB8B5}"/>
          </ac:spMkLst>
        </pc:spChg>
        <pc:spChg chg="add">
          <ac:chgData name="Adriana Jaramillo" userId="793c7ea0-eecf-44d2-8f06-f3204ce704bb" providerId="ADAL" clId="{D6522610-FD8C-4FAF-8530-3B46EF694CFC}" dt="2025-09-24T21:33:46.027" v="1682" actId="26606"/>
          <ac:spMkLst>
            <pc:docMk/>
            <pc:sldMk cId="1156598105" sldId="341"/>
            <ac:spMk id="34" creationId="{C1F06963-6374-4B48-844F-071A9BAAAE02}"/>
          </ac:spMkLst>
        </pc:spChg>
        <pc:spChg chg="add">
          <ac:chgData name="Adriana Jaramillo" userId="793c7ea0-eecf-44d2-8f06-f3204ce704bb" providerId="ADAL" clId="{D6522610-FD8C-4FAF-8530-3B46EF694CFC}" dt="2025-09-24T21:33:46.027" v="1682" actId="26606"/>
          <ac:spMkLst>
            <pc:docMk/>
            <pc:sldMk cId="1156598105" sldId="341"/>
            <ac:spMk id="40" creationId="{E3020543-B24B-4EC4-8FFC-8DD88EEA91A8}"/>
          </ac:spMkLst>
        </pc:spChg>
        <pc:picChg chg="mod ord">
          <ac:chgData name="Adriana Jaramillo" userId="793c7ea0-eecf-44d2-8f06-f3204ce704bb" providerId="ADAL" clId="{D6522610-FD8C-4FAF-8530-3B46EF694CFC}" dt="2025-09-24T21:33:58.036" v="1684" actId="207"/>
          <ac:picMkLst>
            <pc:docMk/>
            <pc:sldMk cId="1156598105" sldId="341"/>
            <ac:picMk id="4" creationId="{E13385CA-C225-E17E-4E09-B3FC89AD1BF8}"/>
          </ac:picMkLst>
        </pc:picChg>
      </pc:sldChg>
      <pc:sldChg chg="ord">
        <pc:chgData name="Adriana Jaramillo" userId="793c7ea0-eecf-44d2-8f06-f3204ce704bb" providerId="ADAL" clId="{D6522610-FD8C-4FAF-8530-3B46EF694CFC}" dt="2025-09-25T17:45:49.759" v="3807"/>
        <pc:sldMkLst>
          <pc:docMk/>
          <pc:sldMk cId="3148757723" sldId="342"/>
        </pc:sldMkLst>
      </pc:sldChg>
      <pc:sldChg chg="modSp mod ord">
        <pc:chgData name="Adriana Jaramillo" userId="793c7ea0-eecf-44d2-8f06-f3204ce704bb" providerId="ADAL" clId="{D6522610-FD8C-4FAF-8530-3B46EF694CFC}" dt="2025-09-25T15:21:23.601" v="2519" actId="1076"/>
        <pc:sldMkLst>
          <pc:docMk/>
          <pc:sldMk cId="557571664" sldId="343"/>
        </pc:sldMkLst>
        <pc:spChg chg="mod">
          <ac:chgData name="Adriana Jaramillo" userId="793c7ea0-eecf-44d2-8f06-f3204ce704bb" providerId="ADAL" clId="{D6522610-FD8C-4FAF-8530-3B46EF694CFC}" dt="2025-09-25T15:21:14.024" v="2517" actId="1076"/>
          <ac:spMkLst>
            <pc:docMk/>
            <pc:sldMk cId="557571664" sldId="343"/>
            <ac:spMk id="2" creationId="{97C31637-3D19-41B9-9C1E-9EF1DC0DDDCE}"/>
          </ac:spMkLst>
        </pc:spChg>
        <pc:spChg chg="mod">
          <ac:chgData name="Adriana Jaramillo" userId="793c7ea0-eecf-44d2-8f06-f3204ce704bb" providerId="ADAL" clId="{D6522610-FD8C-4FAF-8530-3B46EF694CFC}" dt="2025-09-25T15:21:23.601" v="2519" actId="1076"/>
          <ac:spMkLst>
            <pc:docMk/>
            <pc:sldMk cId="557571664" sldId="343"/>
            <ac:spMk id="5" creationId="{12AB2C04-25FD-2AEC-D507-0327EDD57F62}"/>
          </ac:spMkLst>
        </pc:spChg>
        <pc:picChg chg="mod">
          <ac:chgData name="Adriana Jaramillo" userId="793c7ea0-eecf-44d2-8f06-f3204ce704bb" providerId="ADAL" clId="{D6522610-FD8C-4FAF-8530-3B46EF694CFC}" dt="2025-09-25T15:17:35.446" v="2507" actId="207"/>
          <ac:picMkLst>
            <pc:docMk/>
            <pc:sldMk cId="557571664" sldId="343"/>
            <ac:picMk id="7" creationId="{DEE4EA92-18E8-D037-DC71-BBC61EA26290}"/>
          </ac:picMkLst>
        </pc:picChg>
      </pc:sldChg>
      <pc:sldChg chg="ord">
        <pc:chgData name="Adriana Jaramillo" userId="793c7ea0-eecf-44d2-8f06-f3204ce704bb" providerId="ADAL" clId="{D6522610-FD8C-4FAF-8530-3B46EF694CFC}" dt="2025-09-25T17:46:15.811" v="3809"/>
        <pc:sldMkLst>
          <pc:docMk/>
          <pc:sldMk cId="3631703742" sldId="344"/>
        </pc:sldMkLst>
      </pc:sldChg>
      <pc:sldChg chg="addSp delSp modSp del mod ord">
        <pc:chgData name="Adriana Jaramillo" userId="793c7ea0-eecf-44d2-8f06-f3204ce704bb" providerId="ADAL" clId="{D6522610-FD8C-4FAF-8530-3B46EF694CFC}" dt="2025-09-25T18:05:03.235" v="4008" actId="2696"/>
        <pc:sldMkLst>
          <pc:docMk/>
          <pc:sldMk cId="3087845748" sldId="348"/>
        </pc:sldMkLst>
      </pc:sldChg>
      <pc:sldChg chg="modSp ord modTransition modAnim">
        <pc:chgData name="Adriana Jaramillo" userId="793c7ea0-eecf-44d2-8f06-f3204ce704bb" providerId="ADAL" clId="{D6522610-FD8C-4FAF-8530-3B46EF694CFC}" dt="2025-10-02T21:09:33.454" v="4369"/>
        <pc:sldMkLst>
          <pc:docMk/>
          <pc:sldMk cId="3057798606" sldId="350"/>
        </pc:sldMkLst>
        <pc:spChg chg="mod">
          <ac:chgData name="Adriana Jaramillo" userId="793c7ea0-eecf-44d2-8f06-f3204ce704bb" providerId="ADAL" clId="{D6522610-FD8C-4FAF-8530-3B46EF694CFC}" dt="2025-09-25T17:42:26.846" v="3784" actId="207"/>
          <ac:spMkLst>
            <pc:docMk/>
            <pc:sldMk cId="3057798606" sldId="350"/>
            <ac:spMk id="3" creationId="{A4CF4527-D6D2-A6AC-A868-997BA8EE58F4}"/>
          </ac:spMkLst>
        </pc:spChg>
      </pc:sldChg>
      <pc:sldChg chg="mod modShow">
        <pc:chgData name="Adriana Jaramillo" userId="793c7ea0-eecf-44d2-8f06-f3204ce704bb" providerId="ADAL" clId="{D6522610-FD8C-4FAF-8530-3B46EF694CFC}" dt="2025-09-25T17:44:17.054" v="3785" actId="729"/>
        <pc:sldMkLst>
          <pc:docMk/>
          <pc:sldMk cId="1988733379" sldId="351"/>
        </pc:sldMkLst>
      </pc:sldChg>
      <pc:sldChg chg="modSp mod">
        <pc:chgData name="Adriana Jaramillo" userId="793c7ea0-eecf-44d2-8f06-f3204ce704bb" providerId="ADAL" clId="{D6522610-FD8C-4FAF-8530-3B46EF694CFC}" dt="2025-09-30T14:29:23.001" v="4068" actId="207"/>
        <pc:sldMkLst>
          <pc:docMk/>
          <pc:sldMk cId="3570692571" sldId="355"/>
        </pc:sldMkLst>
        <pc:spChg chg="mod">
          <ac:chgData name="Adriana Jaramillo" userId="793c7ea0-eecf-44d2-8f06-f3204ce704bb" providerId="ADAL" clId="{D6522610-FD8C-4FAF-8530-3B46EF694CFC}" dt="2025-09-30T14:29:23.001" v="4068" actId="207"/>
          <ac:spMkLst>
            <pc:docMk/>
            <pc:sldMk cId="3570692571" sldId="355"/>
            <ac:spMk id="2" creationId="{612A588A-9253-2A16-DBDC-FD0E148B299D}"/>
          </ac:spMkLst>
        </pc:spChg>
      </pc:sldChg>
      <pc:sldChg chg="addSp delSp modSp del mod">
        <pc:chgData name="Adriana Jaramillo" userId="793c7ea0-eecf-44d2-8f06-f3204ce704bb" providerId="ADAL" clId="{D6522610-FD8C-4FAF-8530-3B46EF694CFC}" dt="2025-09-30T14:28:39.724" v="4064" actId="2696"/>
        <pc:sldMkLst>
          <pc:docMk/>
          <pc:sldMk cId="1200364214" sldId="356"/>
        </pc:sldMkLst>
      </pc:sldChg>
      <pc:sldChg chg="modSp mod">
        <pc:chgData name="Adriana Jaramillo" userId="793c7ea0-eecf-44d2-8f06-f3204ce704bb" providerId="ADAL" clId="{D6522610-FD8C-4FAF-8530-3B46EF694CFC}" dt="2025-09-30T14:29:06.015" v="4066" actId="115"/>
        <pc:sldMkLst>
          <pc:docMk/>
          <pc:sldMk cId="2117672084" sldId="358"/>
        </pc:sldMkLst>
        <pc:spChg chg="mod">
          <ac:chgData name="Adriana Jaramillo" userId="793c7ea0-eecf-44d2-8f06-f3204ce704bb" providerId="ADAL" clId="{D6522610-FD8C-4FAF-8530-3B46EF694CFC}" dt="2025-09-30T14:29:06.015" v="4066" actId="115"/>
          <ac:spMkLst>
            <pc:docMk/>
            <pc:sldMk cId="2117672084" sldId="358"/>
            <ac:spMk id="6" creationId="{3D7C632F-925A-61F2-E33D-93567667D3A1}"/>
          </ac:spMkLst>
        </pc:spChg>
      </pc:sldChg>
      <pc:sldChg chg="addSp delSp mod ord modShow">
        <pc:chgData name="Adriana Jaramillo" userId="793c7ea0-eecf-44d2-8f06-f3204ce704bb" providerId="ADAL" clId="{D6522610-FD8C-4FAF-8530-3B46EF694CFC}" dt="2025-09-04T21:27:15.438" v="439"/>
        <pc:sldMkLst>
          <pc:docMk/>
          <pc:sldMk cId="3756173112" sldId="359"/>
        </pc:sldMkLst>
      </pc:sldChg>
      <pc:sldChg chg="add del">
        <pc:chgData name="Adriana Jaramillo" userId="793c7ea0-eecf-44d2-8f06-f3204ce704bb" providerId="ADAL" clId="{D6522610-FD8C-4FAF-8530-3B46EF694CFC}" dt="2025-09-04T21:27:08.793" v="437" actId="2696"/>
        <pc:sldMkLst>
          <pc:docMk/>
          <pc:sldMk cId="310184788" sldId="360"/>
        </pc:sldMkLst>
      </pc:sldChg>
      <pc:sldChg chg="addSp delSp modSp add del mod modNotesTx">
        <pc:chgData name="Adriana Jaramillo" userId="793c7ea0-eecf-44d2-8f06-f3204ce704bb" providerId="ADAL" clId="{D6522610-FD8C-4FAF-8530-3B46EF694CFC}" dt="2025-09-04T20:41:52.129" v="436" actId="2696"/>
        <pc:sldMkLst>
          <pc:docMk/>
          <pc:sldMk cId="1430833150" sldId="361"/>
        </pc:sldMkLst>
      </pc:sldChg>
      <pc:sldChg chg="addSp delSp modSp add mod modShow modNotesTx">
        <pc:chgData name="Adriana Jaramillo" userId="793c7ea0-eecf-44d2-8f06-f3204ce704bb" providerId="ADAL" clId="{D6522610-FD8C-4FAF-8530-3B46EF694CFC}" dt="2025-09-30T14:29:50.875" v="4069" actId="729"/>
        <pc:sldMkLst>
          <pc:docMk/>
          <pc:sldMk cId="3408416292" sldId="362"/>
        </pc:sldMkLst>
        <pc:spChg chg="mod">
          <ac:chgData name="Adriana Jaramillo" userId="793c7ea0-eecf-44d2-8f06-f3204ce704bb" providerId="ADAL" clId="{D6522610-FD8C-4FAF-8530-3B46EF694CFC}" dt="2025-09-04T19:30:37.448" v="286" actId="1076"/>
          <ac:spMkLst>
            <pc:docMk/>
            <pc:sldMk cId="3408416292" sldId="362"/>
            <ac:spMk id="2" creationId="{65D9805E-19D2-3180-26C0-0C8D1E8F415B}"/>
          </ac:spMkLst>
        </pc:spChg>
        <pc:spChg chg="mod ord">
          <ac:chgData name="Adriana Jaramillo" userId="793c7ea0-eecf-44d2-8f06-f3204ce704bb" providerId="ADAL" clId="{D6522610-FD8C-4FAF-8530-3B46EF694CFC}" dt="2025-09-04T19:35:54.840" v="405" actId="1076"/>
          <ac:spMkLst>
            <pc:docMk/>
            <pc:sldMk cId="3408416292" sldId="362"/>
            <ac:spMk id="8" creationId="{879523A6-057C-FCA3-C8E1-401EF4C29B3A}"/>
          </ac:spMkLst>
        </pc:spChg>
        <pc:picChg chg="mod">
          <ac:chgData name="Adriana Jaramillo" userId="793c7ea0-eecf-44d2-8f06-f3204ce704bb" providerId="ADAL" clId="{D6522610-FD8C-4FAF-8530-3B46EF694CFC}" dt="2025-09-04T19:32:25.344" v="360" actId="1076"/>
          <ac:picMkLst>
            <pc:docMk/>
            <pc:sldMk cId="3408416292" sldId="362"/>
            <ac:picMk id="4" creationId="{B98742B3-65F9-5448-8911-41D9436408EC}"/>
          </ac:picMkLst>
        </pc:picChg>
        <pc:picChg chg="add mod ord modCrop">
          <ac:chgData name="Adriana Jaramillo" userId="793c7ea0-eecf-44d2-8f06-f3204ce704bb" providerId="ADAL" clId="{D6522610-FD8C-4FAF-8530-3B46EF694CFC}" dt="2025-09-04T19:35:45.511" v="404" actId="1076"/>
          <ac:picMkLst>
            <pc:docMk/>
            <pc:sldMk cId="3408416292" sldId="362"/>
            <ac:picMk id="6" creationId="{2602A5E0-B936-48B0-DF41-51188008BBC1}"/>
          </ac:picMkLst>
        </pc:picChg>
      </pc:sldChg>
      <pc:sldChg chg="addSp delSp modSp add del mod ord setBg delAnim modAnim modNotesTx">
        <pc:chgData name="Adriana Jaramillo" userId="793c7ea0-eecf-44d2-8f06-f3204ce704bb" providerId="ADAL" clId="{D6522610-FD8C-4FAF-8530-3B46EF694CFC}" dt="2025-09-18T21:54:45.688" v="940" actId="2696"/>
        <pc:sldMkLst>
          <pc:docMk/>
          <pc:sldMk cId="3388245781" sldId="363"/>
        </pc:sldMkLst>
      </pc:sldChg>
      <pc:sldChg chg="addSp delSp modSp add mod ord">
        <pc:chgData name="Adriana Jaramillo" userId="793c7ea0-eecf-44d2-8f06-f3204ce704bb" providerId="ADAL" clId="{D6522610-FD8C-4FAF-8530-3B46EF694CFC}" dt="2025-09-18T21:40:43.526" v="880" actId="26606"/>
        <pc:sldMkLst>
          <pc:docMk/>
          <pc:sldMk cId="1070394625" sldId="364"/>
        </pc:sldMkLst>
        <pc:spChg chg="mod">
          <ac:chgData name="Adriana Jaramillo" userId="793c7ea0-eecf-44d2-8f06-f3204ce704bb" providerId="ADAL" clId="{D6522610-FD8C-4FAF-8530-3B46EF694CFC}" dt="2025-09-18T21:40:43.526" v="880" actId="26606"/>
          <ac:spMkLst>
            <pc:docMk/>
            <pc:sldMk cId="1070394625" sldId="364"/>
            <ac:spMk id="2" creationId="{E05E3D55-B62A-5D91-193E-041A3242D695}"/>
          </ac:spMkLst>
        </pc:spChg>
        <pc:spChg chg="mod ord">
          <ac:chgData name="Adriana Jaramillo" userId="793c7ea0-eecf-44d2-8f06-f3204ce704bb" providerId="ADAL" clId="{D6522610-FD8C-4FAF-8530-3B46EF694CFC}" dt="2025-09-18T21:40:43.526" v="880" actId="26606"/>
          <ac:spMkLst>
            <pc:docMk/>
            <pc:sldMk cId="1070394625" sldId="364"/>
            <ac:spMk id="4" creationId="{886FCDDB-B612-2560-16B6-2C1B9A410469}"/>
          </ac:spMkLst>
        </pc:spChg>
        <pc:spChg chg="add mod">
          <ac:chgData name="Adriana Jaramillo" userId="793c7ea0-eecf-44d2-8f06-f3204ce704bb" providerId="ADAL" clId="{D6522610-FD8C-4FAF-8530-3B46EF694CFC}" dt="2025-09-18T21:40:43.526" v="880" actId="26606"/>
          <ac:spMkLst>
            <pc:docMk/>
            <pc:sldMk cId="1070394625" sldId="364"/>
            <ac:spMk id="7" creationId="{E13A51AF-2F8A-3BE4-FBCE-2BB633D75F38}"/>
          </ac:spMkLst>
        </pc:spChg>
        <pc:spChg chg="add del">
          <ac:chgData name="Adriana Jaramillo" userId="793c7ea0-eecf-44d2-8f06-f3204ce704bb" providerId="ADAL" clId="{D6522610-FD8C-4FAF-8530-3B46EF694CFC}" dt="2025-09-18T21:40:43.526" v="880" actId="26606"/>
          <ac:spMkLst>
            <pc:docMk/>
            <pc:sldMk cId="1070394625" sldId="364"/>
            <ac:spMk id="10" creationId="{D787E784-4AA1-19DB-E3E6-61870E00A6A2}"/>
          </ac:spMkLst>
        </pc:spChg>
        <pc:spChg chg="add del">
          <ac:chgData name="Adriana Jaramillo" userId="793c7ea0-eecf-44d2-8f06-f3204ce704bb" providerId="ADAL" clId="{D6522610-FD8C-4FAF-8530-3B46EF694CFC}" dt="2025-09-18T21:40:43.526" v="880" actId="26606"/>
          <ac:spMkLst>
            <pc:docMk/>
            <pc:sldMk cId="1070394625" sldId="364"/>
            <ac:spMk id="12" creationId="{9333682D-880C-8193-DCCC-CB212B8B27A5}"/>
          </ac:spMkLst>
        </pc:spChg>
        <pc:spChg chg="add del">
          <ac:chgData name="Adriana Jaramillo" userId="793c7ea0-eecf-44d2-8f06-f3204ce704bb" providerId="ADAL" clId="{D6522610-FD8C-4FAF-8530-3B46EF694CFC}" dt="2025-09-18T21:39:01.057" v="877" actId="26606"/>
          <ac:spMkLst>
            <pc:docMk/>
            <pc:sldMk cId="1070394625" sldId="364"/>
            <ac:spMk id="15" creationId="{277FA815-5E97-2ED3-9811-DF808FC8F3CB}"/>
          </ac:spMkLst>
        </pc:spChg>
        <pc:spChg chg="add del">
          <ac:chgData name="Adriana Jaramillo" userId="793c7ea0-eecf-44d2-8f06-f3204ce704bb" providerId="ADAL" clId="{D6522610-FD8C-4FAF-8530-3B46EF694CFC}" dt="2025-09-18T21:39:01.057" v="877" actId="26606"/>
          <ac:spMkLst>
            <pc:docMk/>
            <pc:sldMk cId="1070394625" sldId="364"/>
            <ac:spMk id="17" creationId="{9C9C07AC-29C1-8F33-D334-83FDCA388225}"/>
          </ac:spMkLst>
        </pc:spChg>
        <pc:spChg chg="add del">
          <ac:chgData name="Adriana Jaramillo" userId="793c7ea0-eecf-44d2-8f06-f3204ce704bb" providerId="ADAL" clId="{D6522610-FD8C-4FAF-8530-3B46EF694CFC}" dt="2025-09-18T21:39:01.057" v="877" actId="26606"/>
          <ac:spMkLst>
            <pc:docMk/>
            <pc:sldMk cId="1070394625" sldId="364"/>
            <ac:spMk id="18" creationId="{9A5EC27E-B872-34B2-7012-BAE908EAC91C}"/>
          </ac:spMkLst>
        </pc:spChg>
        <pc:spChg chg="add del">
          <ac:chgData name="Adriana Jaramillo" userId="793c7ea0-eecf-44d2-8f06-f3204ce704bb" providerId="ADAL" clId="{D6522610-FD8C-4FAF-8530-3B46EF694CFC}" dt="2025-09-18T21:40:43.526" v="880" actId="26606"/>
          <ac:spMkLst>
            <pc:docMk/>
            <pc:sldMk cId="1070394625" sldId="364"/>
            <ac:spMk id="19" creationId="{55D18401-FAFC-7D1B-D59F-9EAA33C2323D}"/>
          </ac:spMkLst>
        </pc:spChg>
      </pc:sldChg>
      <pc:sldChg chg="modSp add mod modShow">
        <pc:chgData name="Adriana Jaramillo" userId="793c7ea0-eecf-44d2-8f06-f3204ce704bb" providerId="ADAL" clId="{D6522610-FD8C-4FAF-8530-3B46EF694CFC}" dt="2025-09-18T21:46:16.882" v="907" actId="729"/>
        <pc:sldMkLst>
          <pc:docMk/>
          <pc:sldMk cId="839444144" sldId="365"/>
        </pc:sldMkLst>
        <pc:spChg chg="mod">
          <ac:chgData name="Adriana Jaramillo" userId="793c7ea0-eecf-44d2-8f06-f3204ce704bb" providerId="ADAL" clId="{D6522610-FD8C-4FAF-8530-3B46EF694CFC}" dt="2025-09-18T20:02:08.841" v="773" actId="14100"/>
          <ac:spMkLst>
            <pc:docMk/>
            <pc:sldMk cId="839444144" sldId="365"/>
            <ac:spMk id="3" creationId="{E2C9AEE6-321E-CF07-E798-FF57DA32478F}"/>
          </ac:spMkLst>
        </pc:spChg>
        <pc:spChg chg="mod">
          <ac:chgData name="Adriana Jaramillo" userId="793c7ea0-eecf-44d2-8f06-f3204ce704bb" providerId="ADAL" clId="{D6522610-FD8C-4FAF-8530-3B46EF694CFC}" dt="2025-09-18T20:03:06.840" v="782" actId="14100"/>
          <ac:spMkLst>
            <pc:docMk/>
            <pc:sldMk cId="839444144" sldId="365"/>
            <ac:spMk id="4" creationId="{BFBC4ED8-83AD-7BF6-23D0-4DA782992BF0}"/>
          </ac:spMkLst>
        </pc:spChg>
        <pc:spChg chg="mod">
          <ac:chgData name="Adriana Jaramillo" userId="793c7ea0-eecf-44d2-8f06-f3204ce704bb" providerId="ADAL" clId="{D6522610-FD8C-4FAF-8530-3B46EF694CFC}" dt="2025-09-18T20:02:05.834" v="771" actId="27636"/>
          <ac:spMkLst>
            <pc:docMk/>
            <pc:sldMk cId="839444144" sldId="365"/>
            <ac:spMk id="5" creationId="{7D92112E-DA2F-0054-79A9-B1F2B7F47C70}"/>
          </ac:spMkLst>
        </pc:spChg>
      </pc:sldChg>
      <pc:sldChg chg="add">
        <pc:chgData name="Adriana Jaramillo" userId="793c7ea0-eecf-44d2-8f06-f3204ce704bb" providerId="ADAL" clId="{D6522610-FD8C-4FAF-8530-3B46EF694CFC}" dt="2025-09-18T21:26:46.615" v="810"/>
        <pc:sldMkLst>
          <pc:docMk/>
          <pc:sldMk cId="14768710" sldId="366"/>
        </pc:sldMkLst>
      </pc:sldChg>
      <pc:sldChg chg="addSp delSp modSp add mod addAnim delAnim modAnim">
        <pc:chgData name="Adriana Jaramillo" userId="793c7ea0-eecf-44d2-8f06-f3204ce704bb" providerId="ADAL" clId="{D6522610-FD8C-4FAF-8530-3B46EF694CFC}" dt="2025-10-02T20:31:35.075" v="4264"/>
        <pc:sldMkLst>
          <pc:docMk/>
          <pc:sldMk cId="316440058" sldId="367"/>
        </pc:sldMkLst>
        <pc:spChg chg="mod">
          <ac:chgData name="Adriana Jaramillo" userId="793c7ea0-eecf-44d2-8f06-f3204ce704bb" providerId="ADAL" clId="{D6522610-FD8C-4FAF-8530-3B46EF694CFC}" dt="2025-09-18T21:50:10.782" v="924" actId="26606"/>
          <ac:spMkLst>
            <pc:docMk/>
            <pc:sldMk cId="316440058" sldId="367"/>
            <ac:spMk id="4" creationId="{F7AA537F-D109-4397-59E4-FE8835DF38EF}"/>
          </ac:spMkLst>
        </pc:spChg>
        <pc:spChg chg="add mod">
          <ac:chgData name="Adriana Jaramillo" userId="793c7ea0-eecf-44d2-8f06-f3204ce704bb" providerId="ADAL" clId="{D6522610-FD8C-4FAF-8530-3B46EF694CFC}" dt="2025-09-18T21:51:17.752" v="933" actId="14100"/>
          <ac:spMkLst>
            <pc:docMk/>
            <pc:sldMk cId="316440058" sldId="367"/>
            <ac:spMk id="7" creationId="{C914B069-1719-6A7F-786D-90EBBA4E1169}"/>
          </ac:spMkLst>
        </pc:spChg>
        <pc:spChg chg="add mod">
          <ac:chgData name="Adriana Jaramillo" userId="793c7ea0-eecf-44d2-8f06-f3204ce704bb" providerId="ADAL" clId="{D6522610-FD8C-4FAF-8530-3B46EF694CFC}" dt="2025-09-18T21:52:36.810" v="937" actId="1076"/>
          <ac:spMkLst>
            <pc:docMk/>
            <pc:sldMk cId="316440058" sldId="367"/>
            <ac:spMk id="8" creationId="{92976B5E-00F0-597E-4B57-7C239358134A}"/>
          </ac:spMkLst>
        </pc:spChg>
        <pc:spChg chg="add">
          <ac:chgData name="Adriana Jaramillo" userId="793c7ea0-eecf-44d2-8f06-f3204ce704bb" providerId="ADAL" clId="{D6522610-FD8C-4FAF-8530-3B46EF694CFC}" dt="2025-09-18T21:50:10.782" v="924" actId="26606"/>
          <ac:spMkLst>
            <pc:docMk/>
            <pc:sldMk cId="316440058" sldId="367"/>
            <ac:spMk id="24" creationId="{8D0D6D3E-D7F9-4591-9CA9-DDF4DB1F73DA}"/>
          </ac:spMkLst>
        </pc:spChg>
        <pc:spChg chg="add">
          <ac:chgData name="Adriana Jaramillo" userId="793c7ea0-eecf-44d2-8f06-f3204ce704bb" providerId="ADAL" clId="{D6522610-FD8C-4FAF-8530-3B46EF694CFC}" dt="2025-09-18T21:50:10.782" v="924" actId="26606"/>
          <ac:spMkLst>
            <pc:docMk/>
            <pc:sldMk cId="316440058" sldId="367"/>
            <ac:spMk id="28" creationId="{D28B54C3-B57B-472A-B96E-1FCB67093DC2}"/>
          </ac:spMkLst>
        </pc:spChg>
        <pc:picChg chg="add">
          <ac:chgData name="Adriana Jaramillo" userId="793c7ea0-eecf-44d2-8f06-f3204ce704bb" providerId="ADAL" clId="{D6522610-FD8C-4FAF-8530-3B46EF694CFC}" dt="2025-09-18T21:41:37.087" v="882"/>
          <ac:picMkLst>
            <pc:docMk/>
            <pc:sldMk cId="316440058" sldId="367"/>
            <ac:picMk id="3" creationId="{6513AE20-9BC7-AF57-99CD-98C733D3405D}"/>
          </ac:picMkLst>
        </pc:picChg>
      </pc:sldChg>
      <pc:sldChg chg="add del">
        <pc:chgData name="Adriana Jaramillo" userId="793c7ea0-eecf-44d2-8f06-f3204ce704bb" providerId="ADAL" clId="{D6522610-FD8C-4FAF-8530-3B46EF694CFC}" dt="2025-09-18T21:57:59.478" v="944" actId="2696"/>
        <pc:sldMkLst>
          <pc:docMk/>
          <pc:sldMk cId="1074408208" sldId="368"/>
        </pc:sldMkLst>
      </pc:sldChg>
      <pc:sldChg chg="addSp delSp modSp add del mod modAnim">
        <pc:chgData name="Adriana Jaramillo" userId="793c7ea0-eecf-44d2-8f06-f3204ce704bb" providerId="ADAL" clId="{D6522610-FD8C-4FAF-8530-3B46EF694CFC}" dt="2025-09-18T21:53:08.738" v="938" actId="2696"/>
        <pc:sldMkLst>
          <pc:docMk/>
          <pc:sldMk cId="1277578709" sldId="368"/>
        </pc:sldMkLst>
      </pc:sldChg>
      <pc:sldChg chg="addSp delSp modSp add del mod addAnim delAnim">
        <pc:chgData name="Adriana Jaramillo" userId="793c7ea0-eecf-44d2-8f06-f3204ce704bb" providerId="ADAL" clId="{D6522610-FD8C-4FAF-8530-3B46EF694CFC}" dt="2025-09-18T22:17:40.660" v="1211" actId="2696"/>
        <pc:sldMkLst>
          <pc:docMk/>
          <pc:sldMk cId="3953576041" sldId="368"/>
        </pc:sldMkLst>
      </pc:sldChg>
      <pc:sldChg chg="add del setBg">
        <pc:chgData name="Adriana Jaramillo" userId="793c7ea0-eecf-44d2-8f06-f3204ce704bb" providerId="ADAL" clId="{D6522610-FD8C-4FAF-8530-3B46EF694CFC}" dt="2025-09-18T22:01:01.534" v="955" actId="2696"/>
        <pc:sldMkLst>
          <pc:docMk/>
          <pc:sldMk cId="1056591041" sldId="369"/>
        </pc:sldMkLst>
      </pc:sldChg>
      <pc:sldChg chg="add modNotesTx">
        <pc:chgData name="Adriana Jaramillo" userId="793c7ea0-eecf-44d2-8f06-f3204ce704bb" providerId="ADAL" clId="{D6522610-FD8C-4FAF-8530-3B46EF694CFC}" dt="2025-09-18T22:18:24.846" v="1213" actId="20577"/>
        <pc:sldMkLst>
          <pc:docMk/>
          <pc:sldMk cId="3507348054" sldId="369"/>
        </pc:sldMkLst>
      </pc:sldChg>
      <pc:sldChg chg="addSp delSp add del mod">
        <pc:chgData name="Adriana Jaramillo" userId="793c7ea0-eecf-44d2-8f06-f3204ce704bb" providerId="ADAL" clId="{D6522610-FD8C-4FAF-8530-3B46EF694CFC}" dt="2025-09-18T22:00:38.257" v="954" actId="2696"/>
        <pc:sldMkLst>
          <pc:docMk/>
          <pc:sldMk cId="692425562" sldId="370"/>
        </pc:sldMkLst>
      </pc:sldChg>
      <pc:sldChg chg="addSp delSp modSp add mod addAnim delAnim">
        <pc:chgData name="Adriana Jaramillo" userId="793c7ea0-eecf-44d2-8f06-f3204ce704bb" providerId="ADAL" clId="{D6522610-FD8C-4FAF-8530-3B46EF694CFC}" dt="2025-09-18T22:13:45.579" v="1167" actId="26606"/>
        <pc:sldMkLst>
          <pc:docMk/>
          <pc:sldMk cId="1709326839" sldId="370"/>
        </pc:sldMkLst>
        <pc:spChg chg="mod">
          <ac:chgData name="Adriana Jaramillo" userId="793c7ea0-eecf-44d2-8f06-f3204ce704bb" providerId="ADAL" clId="{D6522610-FD8C-4FAF-8530-3B46EF694CFC}" dt="2025-09-18T22:13:45.579" v="1167" actId="26606"/>
          <ac:spMkLst>
            <pc:docMk/>
            <pc:sldMk cId="1709326839" sldId="370"/>
            <ac:spMk id="2" creationId="{F328433C-99B4-5DE2-4CD3-F52FAD37C575}"/>
          </ac:spMkLst>
        </pc:spChg>
        <pc:spChg chg="add del">
          <ac:chgData name="Adriana Jaramillo" userId="793c7ea0-eecf-44d2-8f06-f3204ce704bb" providerId="ADAL" clId="{D6522610-FD8C-4FAF-8530-3B46EF694CFC}" dt="2025-09-18T22:13:45.579" v="1167" actId="26606"/>
          <ac:spMkLst>
            <pc:docMk/>
            <pc:sldMk cId="1709326839" sldId="370"/>
            <ac:spMk id="10" creationId="{BB03FD70-8C90-3185-C78D-1BBB22BEE574}"/>
          </ac:spMkLst>
        </pc:spChg>
        <pc:spChg chg="add del">
          <ac:chgData name="Adriana Jaramillo" userId="793c7ea0-eecf-44d2-8f06-f3204ce704bb" providerId="ADAL" clId="{D6522610-FD8C-4FAF-8530-3B46EF694CFC}" dt="2025-09-18T22:13:45.579" v="1167" actId="26606"/>
          <ac:spMkLst>
            <pc:docMk/>
            <pc:sldMk cId="1709326839" sldId="370"/>
            <ac:spMk id="12" creationId="{FC64BAEF-5008-7B51-D2E7-3198152AF298}"/>
          </ac:spMkLst>
        </pc:spChg>
        <pc:spChg chg="add del">
          <ac:chgData name="Adriana Jaramillo" userId="793c7ea0-eecf-44d2-8f06-f3204ce704bb" providerId="ADAL" clId="{D6522610-FD8C-4FAF-8530-3B46EF694CFC}" dt="2025-09-18T22:13:45.579" v="1167" actId="26606"/>
          <ac:spMkLst>
            <pc:docMk/>
            <pc:sldMk cId="1709326839" sldId="370"/>
            <ac:spMk id="15" creationId="{966D11F9-5E2E-44B4-2637-5CAF4CBA6403}"/>
          </ac:spMkLst>
        </pc:spChg>
        <pc:spChg chg="add del">
          <ac:chgData name="Adriana Jaramillo" userId="793c7ea0-eecf-44d2-8f06-f3204ce704bb" providerId="ADAL" clId="{D6522610-FD8C-4FAF-8530-3B46EF694CFC}" dt="2025-09-18T22:13:45.579" v="1167" actId="26606"/>
          <ac:spMkLst>
            <pc:docMk/>
            <pc:sldMk cId="1709326839" sldId="370"/>
            <ac:spMk id="17" creationId="{5F23AF13-F3FE-459B-8522-AA6128147BE2}"/>
          </ac:spMkLst>
        </pc:spChg>
        <pc:spChg chg="del">
          <ac:chgData name="Adriana Jaramillo" userId="793c7ea0-eecf-44d2-8f06-f3204ce704bb" providerId="ADAL" clId="{D6522610-FD8C-4FAF-8530-3B46EF694CFC}" dt="2025-09-18T22:13:39.486" v="1165" actId="26606"/>
          <ac:spMkLst>
            <pc:docMk/>
            <pc:sldMk cId="1709326839" sldId="370"/>
            <ac:spMk id="19" creationId="{7A566C8D-CC7F-9539-310E-65F601082F9F}"/>
          </ac:spMkLst>
        </pc:spChg>
      </pc:sldChg>
      <pc:sldChg chg="addSp delSp modSp add del mod">
        <pc:chgData name="Adriana Jaramillo" userId="793c7ea0-eecf-44d2-8f06-f3204ce704bb" providerId="ADAL" clId="{D6522610-FD8C-4FAF-8530-3B46EF694CFC}" dt="2025-09-18T21:59:55.164" v="953" actId="2696"/>
        <pc:sldMkLst>
          <pc:docMk/>
          <pc:sldMk cId="1590749912" sldId="371"/>
        </pc:sldMkLst>
      </pc:sldChg>
      <pc:sldChg chg="addSp delSp modSp add mod">
        <pc:chgData name="Adriana Jaramillo" userId="793c7ea0-eecf-44d2-8f06-f3204ce704bb" providerId="ADAL" clId="{D6522610-FD8C-4FAF-8530-3B46EF694CFC}" dt="2025-09-18T22:17:13.083" v="1210" actId="20577"/>
        <pc:sldMkLst>
          <pc:docMk/>
          <pc:sldMk cId="3717708016" sldId="371"/>
        </pc:sldMkLst>
        <pc:spChg chg="mod">
          <ac:chgData name="Adriana Jaramillo" userId="793c7ea0-eecf-44d2-8f06-f3204ce704bb" providerId="ADAL" clId="{D6522610-FD8C-4FAF-8530-3B46EF694CFC}" dt="2025-09-18T22:17:13.083" v="1210" actId="20577"/>
          <ac:spMkLst>
            <pc:docMk/>
            <pc:sldMk cId="3717708016" sldId="371"/>
            <ac:spMk id="9" creationId="{4A91DE8D-32AE-3769-026F-36C7248892E0}"/>
          </ac:spMkLst>
        </pc:spChg>
        <pc:grpChg chg="add mod">
          <ac:chgData name="Adriana Jaramillo" userId="793c7ea0-eecf-44d2-8f06-f3204ce704bb" providerId="ADAL" clId="{D6522610-FD8C-4FAF-8530-3B46EF694CFC}" dt="2025-09-18T22:16:48.062" v="1186" actId="207"/>
          <ac:grpSpMkLst>
            <pc:docMk/>
            <pc:sldMk cId="3717708016" sldId="371"/>
            <ac:grpSpMk id="7" creationId="{4568DC29-BD06-CB45-8F08-91592AEED302}"/>
          </ac:grpSpMkLst>
        </pc:grpChg>
        <pc:picChg chg="mod">
          <ac:chgData name="Adriana Jaramillo" userId="793c7ea0-eecf-44d2-8f06-f3204ce704bb" providerId="ADAL" clId="{D6522610-FD8C-4FAF-8530-3B46EF694CFC}" dt="2025-09-18T22:16:48.062" v="1186" actId="207"/>
          <ac:picMkLst>
            <pc:docMk/>
            <pc:sldMk cId="3717708016" sldId="371"/>
            <ac:picMk id="8" creationId="{3D89F52C-B45C-F1A5-ECAF-F2B9619F17EF}"/>
          </ac:picMkLst>
        </pc:picChg>
      </pc:sldChg>
      <pc:sldChg chg="add del">
        <pc:chgData name="Adriana Jaramillo" userId="793c7ea0-eecf-44d2-8f06-f3204ce704bb" providerId="ADAL" clId="{D6522610-FD8C-4FAF-8530-3B46EF694CFC}" dt="2025-09-24T21:00:18.802" v="1520" actId="2696"/>
        <pc:sldMkLst>
          <pc:docMk/>
          <pc:sldMk cId="2936012567" sldId="372"/>
        </pc:sldMkLst>
      </pc:sldChg>
      <pc:sldChg chg="add del">
        <pc:chgData name="Adriana Jaramillo" userId="793c7ea0-eecf-44d2-8f06-f3204ce704bb" providerId="ADAL" clId="{D6522610-FD8C-4FAF-8530-3B46EF694CFC}" dt="2025-09-24T17:16:00.103" v="1221" actId="2696"/>
        <pc:sldMkLst>
          <pc:docMk/>
          <pc:sldMk cId="640233200" sldId="373"/>
        </pc:sldMkLst>
      </pc:sldChg>
      <pc:sldChg chg="addSp delSp modSp add mod delAnim modAnim modNotesTx">
        <pc:chgData name="Adriana Jaramillo" userId="793c7ea0-eecf-44d2-8f06-f3204ce704bb" providerId="ADAL" clId="{D6522610-FD8C-4FAF-8530-3B46EF694CFC}" dt="2025-09-24T17:29:34.195" v="1316" actId="20577"/>
        <pc:sldMkLst>
          <pc:docMk/>
          <pc:sldMk cId="1030250657" sldId="373"/>
        </pc:sldMkLst>
        <pc:spChg chg="mod">
          <ac:chgData name="Adriana Jaramillo" userId="793c7ea0-eecf-44d2-8f06-f3204ce704bb" providerId="ADAL" clId="{D6522610-FD8C-4FAF-8530-3B46EF694CFC}" dt="2025-09-24T17:23:38.403" v="1291" actId="207"/>
          <ac:spMkLst>
            <pc:docMk/>
            <pc:sldMk cId="1030250657" sldId="373"/>
            <ac:spMk id="2" creationId="{6C288939-1E3A-2745-123D-AB36FF653B6D}"/>
          </ac:spMkLst>
        </pc:spChg>
        <pc:spChg chg="mod">
          <ac:chgData name="Adriana Jaramillo" userId="793c7ea0-eecf-44d2-8f06-f3204ce704bb" providerId="ADAL" clId="{D6522610-FD8C-4FAF-8530-3B46EF694CFC}" dt="2025-09-24T17:25:37.453" v="1302" actId="27636"/>
          <ac:spMkLst>
            <pc:docMk/>
            <pc:sldMk cId="1030250657" sldId="373"/>
            <ac:spMk id="4" creationId="{D8966AE5-03F5-C09A-F1E6-5FD40533E070}"/>
          </ac:spMkLst>
        </pc:spChg>
        <pc:spChg chg="add">
          <ac:chgData name="Adriana Jaramillo" userId="793c7ea0-eecf-44d2-8f06-f3204ce704bb" providerId="ADAL" clId="{D6522610-FD8C-4FAF-8530-3B46EF694CFC}" dt="2025-09-24T17:21:58.003" v="1245" actId="26606"/>
          <ac:spMkLst>
            <pc:docMk/>
            <pc:sldMk cId="1030250657" sldId="373"/>
            <ac:spMk id="1057" creationId="{D278ADA9-6383-4BDD-80D2-8899A402687B}"/>
          </ac:spMkLst>
        </pc:spChg>
        <pc:spChg chg="add">
          <ac:chgData name="Adriana Jaramillo" userId="793c7ea0-eecf-44d2-8f06-f3204ce704bb" providerId="ADAL" clId="{D6522610-FD8C-4FAF-8530-3B46EF694CFC}" dt="2025-09-24T17:21:58.003" v="1245" actId="26606"/>
          <ac:spMkLst>
            <pc:docMk/>
            <pc:sldMk cId="1030250657" sldId="373"/>
            <ac:spMk id="1061" creationId="{B36D2DE0-0628-4A9A-A59D-7BA8B5EB3022}"/>
          </ac:spMkLst>
        </pc:spChg>
        <pc:spChg chg="add">
          <ac:chgData name="Adriana Jaramillo" userId="793c7ea0-eecf-44d2-8f06-f3204ce704bb" providerId="ADAL" clId="{D6522610-FD8C-4FAF-8530-3B46EF694CFC}" dt="2025-09-24T17:21:58.003" v="1245" actId="26606"/>
          <ac:spMkLst>
            <pc:docMk/>
            <pc:sldMk cId="1030250657" sldId="373"/>
            <ac:spMk id="1065" creationId="{D2091A72-D5BB-42AC-8FD3-F7747D90861E}"/>
          </ac:spMkLst>
        </pc:spChg>
      </pc:sldChg>
      <pc:sldChg chg="addSp delSp modSp add del mod">
        <pc:chgData name="Adriana Jaramillo" userId="793c7ea0-eecf-44d2-8f06-f3204ce704bb" providerId="ADAL" clId="{D6522610-FD8C-4FAF-8530-3B46EF694CFC}" dt="2025-09-24T17:18:52.398" v="1234" actId="2696"/>
        <pc:sldMkLst>
          <pc:docMk/>
          <pc:sldMk cId="90418440" sldId="374"/>
        </pc:sldMkLst>
      </pc:sldChg>
      <pc:sldChg chg="addSp delSp modSp add mod modNotesTx">
        <pc:chgData name="Adriana Jaramillo" userId="793c7ea0-eecf-44d2-8f06-f3204ce704bb" providerId="ADAL" clId="{D6522610-FD8C-4FAF-8530-3B46EF694CFC}" dt="2025-09-24T20:59:17.874" v="1518" actId="207"/>
        <pc:sldMkLst>
          <pc:docMk/>
          <pc:sldMk cId="1977702481" sldId="374"/>
        </pc:sldMkLst>
        <pc:spChg chg="mod">
          <ac:chgData name="Adriana Jaramillo" userId="793c7ea0-eecf-44d2-8f06-f3204ce704bb" providerId="ADAL" clId="{D6522610-FD8C-4FAF-8530-3B46EF694CFC}" dt="2025-09-24T20:59:17.874" v="1518" actId="207"/>
          <ac:spMkLst>
            <pc:docMk/>
            <pc:sldMk cId="1977702481" sldId="374"/>
            <ac:spMk id="2" creationId="{61907DDF-95F7-65BD-7390-A41EAA9CF635}"/>
          </ac:spMkLst>
        </pc:spChg>
        <pc:spChg chg="mod">
          <ac:chgData name="Adriana Jaramillo" userId="793c7ea0-eecf-44d2-8f06-f3204ce704bb" providerId="ADAL" clId="{D6522610-FD8C-4FAF-8530-3B46EF694CFC}" dt="2025-09-24T17:25:18.236" v="1293" actId="26606"/>
          <ac:spMkLst>
            <pc:docMk/>
            <pc:sldMk cId="1977702481" sldId="374"/>
            <ac:spMk id="4" creationId="{95B36D9F-FFB6-9F65-D532-32000D4F254D}"/>
          </ac:spMkLst>
        </pc:spChg>
        <pc:spChg chg="add">
          <ac:chgData name="Adriana Jaramillo" userId="793c7ea0-eecf-44d2-8f06-f3204ce704bb" providerId="ADAL" clId="{D6522610-FD8C-4FAF-8530-3B46EF694CFC}" dt="2025-09-24T17:25:18.236" v="1293" actId="26606"/>
          <ac:spMkLst>
            <pc:docMk/>
            <pc:sldMk cId="1977702481" sldId="374"/>
            <ac:spMk id="1072" creationId="{9AFC454B-A080-4D23-B177-6D5356C6E6EF}"/>
          </ac:spMkLst>
        </pc:spChg>
        <pc:spChg chg="add">
          <ac:chgData name="Adriana Jaramillo" userId="793c7ea0-eecf-44d2-8f06-f3204ce704bb" providerId="ADAL" clId="{D6522610-FD8C-4FAF-8530-3B46EF694CFC}" dt="2025-09-24T17:25:18.236" v="1293" actId="26606"/>
          <ac:spMkLst>
            <pc:docMk/>
            <pc:sldMk cId="1977702481" sldId="374"/>
            <ac:spMk id="1074" creationId="{D0522C2C-7B5C-48A7-A969-03941E5D2E76}"/>
          </ac:spMkLst>
        </pc:spChg>
        <pc:spChg chg="add">
          <ac:chgData name="Adriana Jaramillo" userId="793c7ea0-eecf-44d2-8f06-f3204ce704bb" providerId="ADAL" clId="{D6522610-FD8C-4FAF-8530-3B46EF694CFC}" dt="2025-09-24T17:25:18.236" v="1293" actId="26606"/>
          <ac:spMkLst>
            <pc:docMk/>
            <pc:sldMk cId="1977702481" sldId="374"/>
            <ac:spMk id="1078" creationId="{D6EE29F2-D77F-4BD0-A20B-334D316A1C9D}"/>
          </ac:spMkLst>
        </pc:spChg>
        <pc:spChg chg="add">
          <ac:chgData name="Adriana Jaramillo" userId="793c7ea0-eecf-44d2-8f06-f3204ce704bb" providerId="ADAL" clId="{D6522610-FD8C-4FAF-8530-3B46EF694CFC}" dt="2025-09-24T17:25:18.236" v="1293" actId="26606"/>
          <ac:spMkLst>
            <pc:docMk/>
            <pc:sldMk cId="1977702481" sldId="374"/>
            <ac:spMk id="1080" creationId="{22D09ED2-868F-42C6-866E-F92E0CEF314F}"/>
          </ac:spMkLst>
        </pc:spChg>
      </pc:sldChg>
      <pc:sldChg chg="addSp delSp modSp add mod delAnim modAnim modNotesTx">
        <pc:chgData name="Adriana Jaramillo" userId="793c7ea0-eecf-44d2-8f06-f3204ce704bb" providerId="ADAL" clId="{D6522610-FD8C-4FAF-8530-3B46EF694CFC}" dt="2025-10-02T20:32:18.646" v="4265"/>
        <pc:sldMkLst>
          <pc:docMk/>
          <pc:sldMk cId="228033506" sldId="375"/>
        </pc:sldMkLst>
        <pc:spChg chg="mod ord">
          <ac:chgData name="Adriana Jaramillo" userId="793c7ea0-eecf-44d2-8f06-f3204ce704bb" providerId="ADAL" clId="{D6522610-FD8C-4FAF-8530-3B46EF694CFC}" dt="2025-09-24T17:37:35.824" v="1443" actId="1076"/>
          <ac:spMkLst>
            <pc:docMk/>
            <pc:sldMk cId="228033506" sldId="375"/>
            <ac:spMk id="4" creationId="{5A28CF49-A4E0-A4EE-D20F-0C6016EADF60}"/>
          </ac:spMkLst>
        </pc:spChg>
        <pc:spChg chg="mod">
          <ac:chgData name="Adriana Jaramillo" userId="793c7ea0-eecf-44d2-8f06-f3204ce704bb" providerId="ADAL" clId="{D6522610-FD8C-4FAF-8530-3B46EF694CFC}" dt="2025-09-24T20:58:36.239" v="1516" actId="20577"/>
          <ac:spMkLst>
            <pc:docMk/>
            <pc:sldMk cId="228033506" sldId="375"/>
            <ac:spMk id="7" creationId="{D3B14E47-787D-CC8A-FD85-9BE734E07FCA}"/>
          </ac:spMkLst>
        </pc:spChg>
        <pc:spChg chg="add">
          <ac:chgData name="Adriana Jaramillo" userId="793c7ea0-eecf-44d2-8f06-f3204ce704bb" providerId="ADAL" clId="{D6522610-FD8C-4FAF-8530-3B46EF694CFC}" dt="2025-09-24T17:36:00.561" v="1430" actId="26606"/>
          <ac:spMkLst>
            <pc:docMk/>
            <pc:sldMk cId="228033506" sldId="375"/>
            <ac:spMk id="37" creationId="{9715DAF0-AE1B-46C9-8A6B-DB2AA05AB91D}"/>
          </ac:spMkLst>
        </pc:spChg>
        <pc:spChg chg="add">
          <ac:chgData name="Adriana Jaramillo" userId="793c7ea0-eecf-44d2-8f06-f3204ce704bb" providerId="ADAL" clId="{D6522610-FD8C-4FAF-8530-3B46EF694CFC}" dt="2025-09-24T17:36:00.561" v="1430" actId="26606"/>
          <ac:spMkLst>
            <pc:docMk/>
            <pc:sldMk cId="228033506" sldId="375"/>
            <ac:spMk id="41" creationId="{AFF4A713-7B75-4B21-90D7-5AB19547C728}"/>
          </ac:spMkLst>
        </pc:spChg>
        <pc:spChg chg="add">
          <ac:chgData name="Adriana Jaramillo" userId="793c7ea0-eecf-44d2-8f06-f3204ce704bb" providerId="ADAL" clId="{D6522610-FD8C-4FAF-8530-3B46EF694CFC}" dt="2025-09-24T17:36:00.561" v="1430" actId="26606"/>
          <ac:spMkLst>
            <pc:docMk/>
            <pc:sldMk cId="228033506" sldId="375"/>
            <ac:spMk id="43" creationId="{DC631C0B-6DA6-4E57-8231-CE32B3434A7E}"/>
          </ac:spMkLst>
        </pc:spChg>
        <pc:spChg chg="add">
          <ac:chgData name="Adriana Jaramillo" userId="793c7ea0-eecf-44d2-8f06-f3204ce704bb" providerId="ADAL" clId="{D6522610-FD8C-4FAF-8530-3B46EF694CFC}" dt="2025-09-24T17:36:00.561" v="1430" actId="26606"/>
          <ac:spMkLst>
            <pc:docMk/>
            <pc:sldMk cId="228033506" sldId="375"/>
            <ac:spMk id="45" creationId="{C29501E6-A978-4A61-9689-9085AF97A53A}"/>
          </ac:spMkLst>
        </pc:spChg>
        <pc:picChg chg="add mod">
          <ac:chgData name="Adriana Jaramillo" userId="793c7ea0-eecf-44d2-8f06-f3204ce704bb" providerId="ADAL" clId="{D6522610-FD8C-4FAF-8530-3B46EF694CFC}" dt="2025-09-24T17:45:12.295" v="1485" actId="14100"/>
          <ac:picMkLst>
            <pc:docMk/>
            <pc:sldMk cId="228033506" sldId="375"/>
            <ac:picMk id="11" creationId="{5CE971EA-4A85-6280-29FB-47CA35121227}"/>
          </ac:picMkLst>
        </pc:picChg>
        <pc:picChg chg="add mod">
          <ac:chgData name="Adriana Jaramillo" userId="793c7ea0-eecf-44d2-8f06-f3204ce704bb" providerId="ADAL" clId="{D6522610-FD8C-4FAF-8530-3B46EF694CFC}" dt="2025-09-24T17:44:49.835" v="1481" actId="1076"/>
          <ac:picMkLst>
            <pc:docMk/>
            <pc:sldMk cId="228033506" sldId="375"/>
            <ac:picMk id="12" creationId="{06C6DEF6-1454-89D8-7539-B3D3BCB32F07}"/>
          </ac:picMkLst>
        </pc:picChg>
        <pc:picChg chg="add mod">
          <ac:chgData name="Adriana Jaramillo" userId="793c7ea0-eecf-44d2-8f06-f3204ce704bb" providerId="ADAL" clId="{D6522610-FD8C-4FAF-8530-3B46EF694CFC}" dt="2025-09-24T17:44:57.245" v="1482" actId="1076"/>
          <ac:picMkLst>
            <pc:docMk/>
            <pc:sldMk cId="228033506" sldId="375"/>
            <ac:picMk id="13" creationId="{D3CB4C02-26FE-C279-5DE8-AF83CFA9027D}"/>
          </ac:picMkLst>
        </pc:picChg>
      </pc:sldChg>
      <pc:sldChg chg="addSp delSp modSp add del mod addAnim delAnim">
        <pc:chgData name="Adriana Jaramillo" userId="793c7ea0-eecf-44d2-8f06-f3204ce704bb" providerId="ADAL" clId="{D6522610-FD8C-4FAF-8530-3B46EF694CFC}" dt="2025-09-24T17:34:35.740" v="1373" actId="2696"/>
        <pc:sldMkLst>
          <pc:docMk/>
          <pc:sldMk cId="3025042981" sldId="375"/>
        </pc:sldMkLst>
      </pc:sldChg>
      <pc:sldChg chg="addSp delSp modSp add del mod delAnim modAnim modNotesTx">
        <pc:chgData name="Adriana Jaramillo" userId="793c7ea0-eecf-44d2-8f06-f3204ce704bb" providerId="ADAL" clId="{D6522610-FD8C-4FAF-8530-3B46EF694CFC}" dt="2025-10-02T20:46:52.705" v="4278" actId="2696"/>
        <pc:sldMkLst>
          <pc:docMk/>
          <pc:sldMk cId="2316222377" sldId="376"/>
        </pc:sldMkLst>
        <pc:picChg chg="add mod">
          <ac:chgData name="Adriana Jaramillo" userId="793c7ea0-eecf-44d2-8f06-f3204ce704bb" providerId="ADAL" clId="{D6522610-FD8C-4FAF-8530-3B46EF694CFC}" dt="2025-10-02T20:44:51.283" v="4269" actId="1076"/>
          <ac:picMkLst>
            <pc:docMk/>
            <pc:sldMk cId="2316222377" sldId="376"/>
            <ac:picMk id="9" creationId="{18D057FD-0FC8-FE8A-04F3-5F6D42761F67}"/>
          </ac:picMkLst>
        </pc:picChg>
      </pc:sldChg>
      <pc:sldChg chg="addSp delSp modSp add mod delAnim modAnim modNotesTx">
        <pc:chgData name="Adriana Jaramillo" userId="793c7ea0-eecf-44d2-8f06-f3204ce704bb" providerId="ADAL" clId="{D6522610-FD8C-4FAF-8530-3B46EF694CFC}" dt="2025-10-02T20:49:15.517" v="4295"/>
        <pc:sldMkLst>
          <pc:docMk/>
          <pc:sldMk cId="1346979896" sldId="377"/>
        </pc:sldMkLst>
        <pc:spChg chg="mod">
          <ac:chgData name="Adriana Jaramillo" userId="793c7ea0-eecf-44d2-8f06-f3204ce704bb" providerId="ADAL" clId="{D6522610-FD8C-4FAF-8530-3B46EF694CFC}" dt="2025-09-24T21:51:34.378" v="1849" actId="2711"/>
          <ac:spMkLst>
            <pc:docMk/>
            <pc:sldMk cId="1346979896" sldId="377"/>
            <ac:spMk id="2" creationId="{B4180A6F-E80C-CDC8-0E91-0F09B7803DEA}"/>
          </ac:spMkLst>
        </pc:spChg>
        <pc:spChg chg="mod">
          <ac:chgData name="Adriana Jaramillo" userId="793c7ea0-eecf-44d2-8f06-f3204ce704bb" providerId="ADAL" clId="{D6522610-FD8C-4FAF-8530-3B46EF694CFC}" dt="2025-09-24T21:55:35.533" v="1895" actId="1076"/>
          <ac:spMkLst>
            <pc:docMk/>
            <pc:sldMk cId="1346979896" sldId="377"/>
            <ac:spMk id="4" creationId="{C8F4F100-4DE0-EE61-9364-239ABB9171D1}"/>
          </ac:spMkLst>
        </pc:spChg>
        <pc:spChg chg="add mod">
          <ac:chgData name="Adriana Jaramillo" userId="793c7ea0-eecf-44d2-8f06-f3204ce704bb" providerId="ADAL" clId="{D6522610-FD8C-4FAF-8530-3B46EF694CFC}" dt="2025-09-24T21:54:10.869" v="1875" actId="1076"/>
          <ac:spMkLst>
            <pc:docMk/>
            <pc:sldMk cId="1346979896" sldId="377"/>
            <ac:spMk id="13" creationId="{1A1DC6B5-7F81-627C-0DD4-9229DE2A0CF4}"/>
          </ac:spMkLst>
        </pc:spChg>
        <pc:spChg chg="add">
          <ac:chgData name="Adriana Jaramillo" userId="793c7ea0-eecf-44d2-8f06-f3204ce704bb" providerId="ADAL" clId="{D6522610-FD8C-4FAF-8530-3B46EF694CFC}" dt="2025-09-24T21:49:26.732" v="1812" actId="26606"/>
          <ac:spMkLst>
            <pc:docMk/>
            <pc:sldMk cId="1346979896" sldId="377"/>
            <ac:spMk id="1057" creationId="{A8384FB5-9ADC-4DDC-881B-597D56F5B15D}"/>
          </ac:spMkLst>
        </pc:spChg>
        <pc:spChg chg="add">
          <ac:chgData name="Adriana Jaramillo" userId="793c7ea0-eecf-44d2-8f06-f3204ce704bb" providerId="ADAL" clId="{D6522610-FD8C-4FAF-8530-3B46EF694CFC}" dt="2025-09-24T21:49:26.732" v="1812" actId="26606"/>
          <ac:spMkLst>
            <pc:docMk/>
            <pc:sldMk cId="1346979896" sldId="377"/>
            <ac:spMk id="1059" creationId="{1199E1B1-A8C0-4FE8-A5A8-1CB41D69F857}"/>
          </ac:spMkLst>
        </pc:spChg>
        <pc:spChg chg="add">
          <ac:chgData name="Adriana Jaramillo" userId="793c7ea0-eecf-44d2-8f06-f3204ce704bb" providerId="ADAL" clId="{D6522610-FD8C-4FAF-8530-3B46EF694CFC}" dt="2025-09-24T21:49:26.732" v="1812" actId="26606"/>
          <ac:spMkLst>
            <pc:docMk/>
            <pc:sldMk cId="1346979896" sldId="377"/>
            <ac:spMk id="1061" creationId="{84A8DE83-DE75-4B41-9DB4-A7EC0B0DEC0B}"/>
          </ac:spMkLst>
        </pc:spChg>
        <pc:spChg chg="add">
          <ac:chgData name="Adriana Jaramillo" userId="793c7ea0-eecf-44d2-8f06-f3204ce704bb" providerId="ADAL" clId="{D6522610-FD8C-4FAF-8530-3B46EF694CFC}" dt="2025-09-24T21:49:26.732" v="1812" actId="26606"/>
          <ac:spMkLst>
            <pc:docMk/>
            <pc:sldMk cId="1346979896" sldId="377"/>
            <ac:spMk id="1063" creationId="{A7009A0A-BEF5-4EAC-AF15-E4F9F002E239}"/>
          </ac:spMkLst>
        </pc:spChg>
        <pc:picChg chg="add mod modCrop">
          <ac:chgData name="Adriana Jaramillo" userId="793c7ea0-eecf-44d2-8f06-f3204ce704bb" providerId="ADAL" clId="{D6522610-FD8C-4FAF-8530-3B46EF694CFC}" dt="2025-09-24T21:52:23.279" v="1856" actId="1076"/>
          <ac:picMkLst>
            <pc:docMk/>
            <pc:sldMk cId="1346979896" sldId="377"/>
            <ac:picMk id="7" creationId="{9E380E5C-1326-B1C6-DCDE-EEA6F6D211D2}"/>
          </ac:picMkLst>
        </pc:picChg>
      </pc:sldChg>
      <pc:sldChg chg="addSp delSp modSp add del mod addAnim delAnim modAnim">
        <pc:chgData name="Adriana Jaramillo" userId="793c7ea0-eecf-44d2-8f06-f3204ce704bb" providerId="ADAL" clId="{D6522610-FD8C-4FAF-8530-3B46EF694CFC}" dt="2025-09-24T22:30:51.782" v="2288" actId="2696"/>
        <pc:sldMkLst>
          <pc:docMk/>
          <pc:sldMk cId="1940153280" sldId="378"/>
        </pc:sldMkLst>
      </pc:sldChg>
      <pc:sldChg chg="addSp delSp modSp add mod ord modAnim modNotesTx">
        <pc:chgData name="Adriana Jaramillo" userId="793c7ea0-eecf-44d2-8f06-f3204ce704bb" providerId="ADAL" clId="{D6522610-FD8C-4FAF-8530-3B46EF694CFC}" dt="2025-10-02T20:57:29.297" v="4326"/>
        <pc:sldMkLst>
          <pc:docMk/>
          <pc:sldMk cId="1799860159" sldId="379"/>
        </pc:sldMkLst>
        <pc:spChg chg="mod">
          <ac:chgData name="Adriana Jaramillo" userId="793c7ea0-eecf-44d2-8f06-f3204ce704bb" providerId="ADAL" clId="{D6522610-FD8C-4FAF-8530-3B46EF694CFC}" dt="2025-09-24T22:00:50.277" v="2039" actId="404"/>
          <ac:spMkLst>
            <pc:docMk/>
            <pc:sldMk cId="1799860159" sldId="379"/>
            <ac:spMk id="13" creationId="{B0B7D40A-98EF-AABC-D4CD-14C39381A8A6}"/>
          </ac:spMkLst>
        </pc:spChg>
        <pc:picChg chg="add mod">
          <ac:chgData name="Adriana Jaramillo" userId="793c7ea0-eecf-44d2-8f06-f3204ce704bb" providerId="ADAL" clId="{D6522610-FD8C-4FAF-8530-3B46EF694CFC}" dt="2025-09-24T22:00:56.090" v="2040" actId="14100"/>
          <ac:picMkLst>
            <pc:docMk/>
            <pc:sldMk cId="1799860159" sldId="379"/>
            <ac:picMk id="3" creationId="{62F33F7C-9890-5076-4FB7-3E7976BF49CE}"/>
          </ac:picMkLst>
        </pc:picChg>
      </pc:sldChg>
      <pc:sldChg chg="addSp delSp modSp add mod modAnim modNotesTx">
        <pc:chgData name="Adriana Jaramillo" userId="793c7ea0-eecf-44d2-8f06-f3204ce704bb" providerId="ADAL" clId="{D6522610-FD8C-4FAF-8530-3B46EF694CFC}" dt="2025-10-02T20:52:54.850" v="4310"/>
        <pc:sldMkLst>
          <pc:docMk/>
          <pc:sldMk cId="1093888600" sldId="380"/>
        </pc:sldMkLst>
        <pc:spChg chg="mod">
          <ac:chgData name="Adriana Jaramillo" userId="793c7ea0-eecf-44d2-8f06-f3204ce704bb" providerId="ADAL" clId="{D6522610-FD8C-4FAF-8530-3B46EF694CFC}" dt="2025-09-24T22:39:02.833" v="2336" actId="1076"/>
          <ac:spMkLst>
            <pc:docMk/>
            <pc:sldMk cId="1093888600" sldId="380"/>
            <ac:spMk id="4" creationId="{07D8F92A-986D-B62B-8245-C533CBB60561}"/>
          </ac:spMkLst>
        </pc:spChg>
        <pc:spChg chg="add mod">
          <ac:chgData name="Adriana Jaramillo" userId="793c7ea0-eecf-44d2-8f06-f3204ce704bb" providerId="ADAL" clId="{D6522610-FD8C-4FAF-8530-3B46EF694CFC}" dt="2025-09-24T22:41:14.979" v="2420" actId="1076"/>
          <ac:spMkLst>
            <pc:docMk/>
            <pc:sldMk cId="1093888600" sldId="380"/>
            <ac:spMk id="8" creationId="{08E9666D-74E4-0346-6F0B-14780498E906}"/>
          </ac:spMkLst>
        </pc:spChg>
        <pc:spChg chg="mod">
          <ac:chgData name="Adriana Jaramillo" userId="793c7ea0-eecf-44d2-8f06-f3204ce704bb" providerId="ADAL" clId="{D6522610-FD8C-4FAF-8530-3B46EF694CFC}" dt="2025-09-24T22:40:52.467" v="2417" actId="1076"/>
          <ac:spMkLst>
            <pc:docMk/>
            <pc:sldMk cId="1093888600" sldId="380"/>
            <ac:spMk id="13" creationId="{B1EFF94C-779F-650C-B3A4-01762B061FE0}"/>
          </ac:spMkLst>
        </pc:spChg>
        <pc:picChg chg="add mod">
          <ac:chgData name="Adriana Jaramillo" userId="793c7ea0-eecf-44d2-8f06-f3204ce704bb" providerId="ADAL" clId="{D6522610-FD8C-4FAF-8530-3B46EF694CFC}" dt="2025-09-24T22:40:40.678" v="2415" actId="1076"/>
          <ac:picMkLst>
            <pc:docMk/>
            <pc:sldMk cId="1093888600" sldId="380"/>
            <ac:picMk id="5" creationId="{B7BFE09B-ABA8-8715-68CF-74FF326F7480}"/>
          </ac:picMkLst>
        </pc:picChg>
        <pc:picChg chg="add mod">
          <ac:chgData name="Adriana Jaramillo" userId="793c7ea0-eecf-44d2-8f06-f3204ce704bb" providerId="ADAL" clId="{D6522610-FD8C-4FAF-8530-3B46EF694CFC}" dt="2025-09-24T22:41:05.273" v="2419" actId="1076"/>
          <ac:picMkLst>
            <pc:docMk/>
            <pc:sldMk cId="1093888600" sldId="380"/>
            <ac:picMk id="6" creationId="{D28A3E99-2E2E-9A11-656B-8443CB406170}"/>
          </ac:picMkLst>
        </pc:picChg>
      </pc:sldChg>
      <pc:sldChg chg="addSp delSp modSp add mod modAnim modNotesTx">
        <pc:chgData name="Adriana Jaramillo" userId="793c7ea0-eecf-44d2-8f06-f3204ce704bb" providerId="ADAL" clId="{D6522610-FD8C-4FAF-8530-3B46EF694CFC}" dt="2025-10-02T20:58:29.122" v="4329"/>
        <pc:sldMkLst>
          <pc:docMk/>
          <pc:sldMk cId="4143613260" sldId="381"/>
        </pc:sldMkLst>
        <pc:spChg chg="mod">
          <ac:chgData name="Adriana Jaramillo" userId="793c7ea0-eecf-44d2-8f06-f3204ce704bb" providerId="ADAL" clId="{D6522610-FD8C-4FAF-8530-3B46EF694CFC}" dt="2025-09-24T22:30:37.337" v="2287" actId="207"/>
          <ac:spMkLst>
            <pc:docMk/>
            <pc:sldMk cId="4143613260" sldId="381"/>
            <ac:spMk id="13" creationId="{4FB8C726-C9F7-BA18-7C6D-5BCE9D123339}"/>
          </ac:spMkLst>
        </pc:spChg>
        <pc:picChg chg="add mod">
          <ac:chgData name="Adriana Jaramillo" userId="793c7ea0-eecf-44d2-8f06-f3204ce704bb" providerId="ADAL" clId="{D6522610-FD8C-4FAF-8530-3B46EF694CFC}" dt="2025-09-24T22:29:45.545" v="2284" actId="1076"/>
          <ac:picMkLst>
            <pc:docMk/>
            <pc:sldMk cId="4143613260" sldId="381"/>
            <ac:picMk id="3" creationId="{C4F7AFD2-67A7-DC5A-7FBB-697EFC866BDF}"/>
          </ac:picMkLst>
        </pc:picChg>
      </pc:sldChg>
      <pc:sldChg chg="addSp delSp modSp add mod ord delAnim modNotesTx">
        <pc:chgData name="Adriana Jaramillo" userId="793c7ea0-eecf-44d2-8f06-f3204ce704bb" providerId="ADAL" clId="{D6522610-FD8C-4FAF-8530-3B46EF694CFC}" dt="2025-09-25T17:12:25.055" v="3602" actId="20577"/>
        <pc:sldMkLst>
          <pc:docMk/>
          <pc:sldMk cId="2032395771" sldId="382"/>
        </pc:sldMkLst>
        <pc:spChg chg="mod ord">
          <ac:chgData name="Adriana Jaramillo" userId="793c7ea0-eecf-44d2-8f06-f3204ce704bb" providerId="ADAL" clId="{D6522610-FD8C-4FAF-8530-3B46EF694CFC}" dt="2025-09-25T15:36:52.923" v="2538" actId="26606"/>
          <ac:spMkLst>
            <pc:docMk/>
            <pc:sldMk cId="2032395771" sldId="382"/>
            <ac:spMk id="4" creationId="{709E3636-2302-E41B-9DDC-DDC1C80D2BC0}"/>
          </ac:spMkLst>
        </pc:spChg>
        <pc:spChg chg="add mod">
          <ac:chgData name="Adriana Jaramillo" userId="793c7ea0-eecf-44d2-8f06-f3204ce704bb" providerId="ADAL" clId="{D6522610-FD8C-4FAF-8530-3B46EF694CFC}" dt="2025-09-25T15:51:24.155" v="2639" actId="1076"/>
          <ac:spMkLst>
            <pc:docMk/>
            <pc:sldMk cId="2032395771" sldId="382"/>
            <ac:spMk id="17" creationId="{ABE060A6-5590-D3B2-CE1B-EBE8D1A84DB3}"/>
          </ac:spMkLst>
        </pc:spChg>
        <pc:spChg chg="add del">
          <ac:chgData name="Adriana Jaramillo" userId="793c7ea0-eecf-44d2-8f06-f3204ce704bb" providerId="ADAL" clId="{D6522610-FD8C-4FAF-8530-3B46EF694CFC}" dt="2025-09-25T15:36:52.923" v="2538" actId="26606"/>
          <ac:spMkLst>
            <pc:docMk/>
            <pc:sldMk cId="2032395771" sldId="382"/>
            <ac:spMk id="45" creationId="{2D2B266D-3625-4584-A5C3-7D3F672CFF30}"/>
          </ac:spMkLst>
        </pc:spChg>
        <pc:spChg chg="add del">
          <ac:chgData name="Adriana Jaramillo" userId="793c7ea0-eecf-44d2-8f06-f3204ce704bb" providerId="ADAL" clId="{D6522610-FD8C-4FAF-8530-3B46EF694CFC}" dt="2025-09-25T15:36:52.923" v="2538" actId="26606"/>
          <ac:spMkLst>
            <pc:docMk/>
            <pc:sldMk cId="2032395771" sldId="382"/>
            <ac:spMk id="47" creationId="{C463B99A-73EE-4FBB-B7C4-F9F9BCC25C65}"/>
          </ac:spMkLst>
        </pc:spChg>
        <pc:spChg chg="add del">
          <ac:chgData name="Adriana Jaramillo" userId="793c7ea0-eecf-44d2-8f06-f3204ce704bb" providerId="ADAL" clId="{D6522610-FD8C-4FAF-8530-3B46EF694CFC}" dt="2025-09-25T15:36:52.923" v="2538" actId="26606"/>
          <ac:spMkLst>
            <pc:docMk/>
            <pc:sldMk cId="2032395771" sldId="382"/>
            <ac:spMk id="49" creationId="{A5D2A5D1-BA0D-47D3-B051-DA7743C46E28}"/>
          </ac:spMkLst>
        </pc:spChg>
        <pc:picChg chg="add mod ord modCrop">
          <ac:chgData name="Adriana Jaramillo" userId="793c7ea0-eecf-44d2-8f06-f3204ce704bb" providerId="ADAL" clId="{D6522610-FD8C-4FAF-8530-3B46EF694CFC}" dt="2025-09-25T15:49:33.005" v="2607" actId="1076"/>
          <ac:picMkLst>
            <pc:docMk/>
            <pc:sldMk cId="2032395771" sldId="382"/>
            <ac:picMk id="15" creationId="{49B3811A-F19C-5D13-C306-631FD1212463}"/>
          </ac:picMkLst>
        </pc:picChg>
      </pc:sldChg>
      <pc:sldChg chg="addSp delSp modSp add mod ord modNotesTx">
        <pc:chgData name="Adriana Jaramillo" userId="793c7ea0-eecf-44d2-8f06-f3204ce704bb" providerId="ADAL" clId="{D6522610-FD8C-4FAF-8530-3B46EF694CFC}" dt="2025-09-25T17:15:50.675" v="3622" actId="115"/>
        <pc:sldMkLst>
          <pc:docMk/>
          <pc:sldMk cId="958497436" sldId="383"/>
        </pc:sldMkLst>
        <pc:spChg chg="add mod">
          <ac:chgData name="Adriana Jaramillo" userId="793c7ea0-eecf-44d2-8f06-f3204ce704bb" providerId="ADAL" clId="{D6522610-FD8C-4FAF-8530-3B46EF694CFC}" dt="2025-09-25T17:15:50.675" v="3622" actId="115"/>
          <ac:spMkLst>
            <pc:docMk/>
            <pc:sldMk cId="958497436" sldId="383"/>
            <ac:spMk id="2" creationId="{ED463377-DD85-1EFD-92E4-996A4F720585}"/>
          </ac:spMkLst>
        </pc:spChg>
        <pc:spChg chg="add mod">
          <ac:chgData name="Adriana Jaramillo" userId="793c7ea0-eecf-44d2-8f06-f3204ce704bb" providerId="ADAL" clId="{D6522610-FD8C-4FAF-8530-3B46EF694CFC}" dt="2025-09-25T15:58:50.621" v="2671" actId="1076"/>
          <ac:spMkLst>
            <pc:docMk/>
            <pc:sldMk cId="958497436" sldId="383"/>
            <ac:spMk id="3" creationId="{688DA040-BEBC-D49A-3855-36A93DC7ABAF}"/>
          </ac:spMkLst>
        </pc:spChg>
        <pc:spChg chg="mod ord">
          <ac:chgData name="Adriana Jaramillo" userId="793c7ea0-eecf-44d2-8f06-f3204ce704bb" providerId="ADAL" clId="{D6522610-FD8C-4FAF-8530-3B46EF694CFC}" dt="2025-09-25T15:56:41.068" v="2649" actId="26606"/>
          <ac:spMkLst>
            <pc:docMk/>
            <pc:sldMk cId="958497436" sldId="383"/>
            <ac:spMk id="4" creationId="{C1032C16-5EA3-F69C-5333-86EF9B61E227}"/>
          </ac:spMkLst>
        </pc:spChg>
        <pc:spChg chg="add mod">
          <ac:chgData name="Adriana Jaramillo" userId="793c7ea0-eecf-44d2-8f06-f3204ce704bb" providerId="ADAL" clId="{D6522610-FD8C-4FAF-8530-3B46EF694CFC}" dt="2025-09-25T17:15:36.939" v="3621" actId="27636"/>
          <ac:spMkLst>
            <pc:docMk/>
            <pc:sldMk cId="958497436" sldId="383"/>
            <ac:spMk id="5" creationId="{9590D2C1-CA72-E4C6-6EBE-FF7AD16327F6}"/>
          </ac:spMkLst>
        </pc:spChg>
        <pc:spChg chg="add">
          <ac:chgData name="Adriana Jaramillo" userId="793c7ea0-eecf-44d2-8f06-f3204ce704bb" providerId="ADAL" clId="{D6522610-FD8C-4FAF-8530-3B46EF694CFC}" dt="2025-09-25T15:56:41.068" v="2649" actId="26606"/>
          <ac:spMkLst>
            <pc:docMk/>
            <pc:sldMk cId="958497436" sldId="383"/>
            <ac:spMk id="54" creationId="{F12E7CC5-C78B-4EBD-9565-3FA00FAA6CF2}"/>
          </ac:spMkLst>
        </pc:spChg>
        <pc:spChg chg="add">
          <ac:chgData name="Adriana Jaramillo" userId="793c7ea0-eecf-44d2-8f06-f3204ce704bb" providerId="ADAL" clId="{D6522610-FD8C-4FAF-8530-3B46EF694CFC}" dt="2025-09-25T15:56:41.068" v="2649" actId="26606"/>
          <ac:spMkLst>
            <pc:docMk/>
            <pc:sldMk cId="958497436" sldId="383"/>
            <ac:spMk id="56" creationId="{3A4529A5-F675-429F-8044-01372BB13422}"/>
          </ac:spMkLst>
        </pc:spChg>
        <pc:spChg chg="add">
          <ac:chgData name="Adriana Jaramillo" userId="793c7ea0-eecf-44d2-8f06-f3204ce704bb" providerId="ADAL" clId="{D6522610-FD8C-4FAF-8530-3B46EF694CFC}" dt="2025-09-25T15:56:41.068" v="2649" actId="26606"/>
          <ac:spMkLst>
            <pc:docMk/>
            <pc:sldMk cId="958497436" sldId="383"/>
            <ac:spMk id="58" creationId="{32C5B66D-E390-4A14-AB60-69626CBF294E}"/>
          </ac:spMkLst>
        </pc:spChg>
        <pc:spChg chg="add">
          <ac:chgData name="Adriana Jaramillo" userId="793c7ea0-eecf-44d2-8f06-f3204ce704bb" providerId="ADAL" clId="{D6522610-FD8C-4FAF-8530-3B46EF694CFC}" dt="2025-09-25T15:56:41.068" v="2649" actId="26606"/>
          <ac:spMkLst>
            <pc:docMk/>
            <pc:sldMk cId="958497436" sldId="383"/>
            <ac:spMk id="60" creationId="{646273DA-F933-4D17-A5FE-B1EF87FD7A20}"/>
          </ac:spMkLst>
        </pc:spChg>
      </pc:sldChg>
      <pc:sldChg chg="addSp delSp modSp add del mod delAnim">
        <pc:chgData name="Adriana Jaramillo" userId="793c7ea0-eecf-44d2-8f06-f3204ce704bb" providerId="ADAL" clId="{D6522610-FD8C-4FAF-8530-3B46EF694CFC}" dt="2025-09-25T15:51:54.510" v="2640" actId="2696"/>
        <pc:sldMkLst>
          <pc:docMk/>
          <pc:sldMk cId="1092052162" sldId="383"/>
        </pc:sldMkLst>
      </pc:sldChg>
      <pc:sldChg chg="addSp delSp add del setBg delDesignElem">
        <pc:chgData name="Adriana Jaramillo" userId="793c7ea0-eecf-44d2-8f06-f3204ce704bb" providerId="ADAL" clId="{D6522610-FD8C-4FAF-8530-3B46EF694CFC}" dt="2025-09-25T15:53:51.522" v="2646"/>
        <pc:sldMkLst>
          <pc:docMk/>
          <pc:sldMk cId="3360569117" sldId="384"/>
        </pc:sldMkLst>
      </pc:sldChg>
      <pc:sldChg chg="add del">
        <pc:chgData name="Adriana Jaramillo" userId="793c7ea0-eecf-44d2-8f06-f3204ce704bb" providerId="ADAL" clId="{D6522610-FD8C-4FAF-8530-3B46EF694CFC}" dt="2025-09-25T16:04:15.696" v="2693" actId="2696"/>
        <pc:sldMkLst>
          <pc:docMk/>
          <pc:sldMk cId="3998946365" sldId="419"/>
        </pc:sldMkLst>
      </pc:sldChg>
      <pc:sldChg chg="addSp delSp modSp add mod modNotesTx">
        <pc:chgData name="Adriana Jaramillo" userId="793c7ea0-eecf-44d2-8f06-f3204ce704bb" providerId="ADAL" clId="{D6522610-FD8C-4FAF-8530-3B46EF694CFC}" dt="2025-09-25T16:10:20.324" v="2728"/>
        <pc:sldMkLst>
          <pc:docMk/>
          <pc:sldMk cId="1826627862" sldId="420"/>
        </pc:sldMkLst>
        <pc:spChg chg="mod ord">
          <ac:chgData name="Adriana Jaramillo" userId="793c7ea0-eecf-44d2-8f06-f3204ce704bb" providerId="ADAL" clId="{D6522610-FD8C-4FAF-8530-3B46EF694CFC}" dt="2025-09-25T16:07:43.960" v="2717" actId="1076"/>
          <ac:spMkLst>
            <pc:docMk/>
            <pc:sldMk cId="1826627862" sldId="420"/>
            <ac:spMk id="4" creationId="{8933A458-56B4-598B-02E3-FFDEC2A232DD}"/>
          </ac:spMkLst>
        </pc:spChg>
        <pc:spChg chg="add mod ord">
          <ac:chgData name="Adriana Jaramillo" userId="793c7ea0-eecf-44d2-8f06-f3204ce704bb" providerId="ADAL" clId="{D6522610-FD8C-4FAF-8530-3B46EF694CFC}" dt="2025-09-25T16:08:53.607" v="2726" actId="207"/>
          <ac:spMkLst>
            <pc:docMk/>
            <pc:sldMk cId="1826627862" sldId="420"/>
            <ac:spMk id="6" creationId="{59F51592-B09F-AC37-197A-B76321244BAE}"/>
          </ac:spMkLst>
        </pc:spChg>
        <pc:spChg chg="add">
          <ac:chgData name="Adriana Jaramillo" userId="793c7ea0-eecf-44d2-8f06-f3204ce704bb" providerId="ADAL" clId="{D6522610-FD8C-4FAF-8530-3B46EF694CFC}" dt="2025-09-25T16:06:47.349" v="2705" actId="26606"/>
          <ac:spMkLst>
            <pc:docMk/>
            <pc:sldMk cId="1826627862" sldId="420"/>
            <ac:spMk id="11" creationId="{AB280EE9-9DDD-E4BA-379E-1D7360954797}"/>
          </ac:spMkLst>
        </pc:spChg>
        <pc:spChg chg="add">
          <ac:chgData name="Adriana Jaramillo" userId="793c7ea0-eecf-44d2-8f06-f3204ce704bb" providerId="ADAL" clId="{D6522610-FD8C-4FAF-8530-3B46EF694CFC}" dt="2025-09-25T16:06:47.349" v="2705" actId="26606"/>
          <ac:spMkLst>
            <pc:docMk/>
            <pc:sldMk cId="1826627862" sldId="420"/>
            <ac:spMk id="13" creationId="{F489C2E0-4895-4B72-85EA-7EE9FAFFDC7E}"/>
          </ac:spMkLst>
        </pc:spChg>
        <pc:picChg chg="add mod ord">
          <ac:chgData name="Adriana Jaramillo" userId="793c7ea0-eecf-44d2-8f06-f3204ce704bb" providerId="ADAL" clId="{D6522610-FD8C-4FAF-8530-3B46EF694CFC}" dt="2025-09-25T16:06:47.349" v="2705" actId="26606"/>
          <ac:picMkLst>
            <pc:docMk/>
            <pc:sldMk cId="1826627862" sldId="420"/>
            <ac:picMk id="2" creationId="{66A10CC9-8BEB-2C14-541B-05D3F2B94D82}"/>
          </ac:picMkLst>
        </pc:picChg>
        <pc:picChg chg="add mod ord">
          <ac:chgData name="Adriana Jaramillo" userId="793c7ea0-eecf-44d2-8f06-f3204ce704bb" providerId="ADAL" clId="{D6522610-FD8C-4FAF-8530-3B46EF694CFC}" dt="2025-09-25T16:06:47.349" v="2705" actId="26606"/>
          <ac:picMkLst>
            <pc:docMk/>
            <pc:sldMk cId="1826627862" sldId="420"/>
            <ac:picMk id="3" creationId="{9E8734BB-38D2-80EC-48A3-DA315CB960F5}"/>
          </ac:picMkLst>
        </pc:picChg>
        <pc:picChg chg="add mod ord">
          <ac:chgData name="Adriana Jaramillo" userId="793c7ea0-eecf-44d2-8f06-f3204ce704bb" providerId="ADAL" clId="{D6522610-FD8C-4FAF-8530-3B46EF694CFC}" dt="2025-09-25T16:07:06.108" v="2709" actId="1076"/>
          <ac:picMkLst>
            <pc:docMk/>
            <pc:sldMk cId="1826627862" sldId="420"/>
            <ac:picMk id="5" creationId="{67622DFE-C334-F604-992E-8B51FD11BAA1}"/>
          </ac:picMkLst>
        </pc:picChg>
      </pc:sldChg>
      <pc:sldChg chg="addSp delSp modSp add mod modTransition delAnim modAnim modNotesTx">
        <pc:chgData name="Adriana Jaramillo" userId="793c7ea0-eecf-44d2-8f06-f3204ce704bb" providerId="ADAL" clId="{D6522610-FD8C-4FAF-8530-3B46EF694CFC}" dt="2025-10-02T21:06:25.083" v="4361"/>
        <pc:sldMkLst>
          <pc:docMk/>
          <pc:sldMk cId="783025149" sldId="421"/>
        </pc:sldMkLst>
        <pc:spChg chg="mod ord">
          <ac:chgData name="Adriana Jaramillo" userId="793c7ea0-eecf-44d2-8f06-f3204ce704bb" providerId="ADAL" clId="{D6522610-FD8C-4FAF-8530-3B46EF694CFC}" dt="2025-09-25T16:12:30.474" v="2754" actId="26606"/>
          <ac:spMkLst>
            <pc:docMk/>
            <pc:sldMk cId="783025149" sldId="421"/>
            <ac:spMk id="4" creationId="{15521870-4A41-10CA-E89F-57880CFB17D3}"/>
          </ac:spMkLst>
        </pc:spChg>
        <pc:spChg chg="add mod">
          <ac:chgData name="Adriana Jaramillo" userId="793c7ea0-eecf-44d2-8f06-f3204ce704bb" providerId="ADAL" clId="{D6522610-FD8C-4FAF-8530-3B46EF694CFC}" dt="2025-09-25T16:22:22.163" v="2836" actId="207"/>
          <ac:spMkLst>
            <pc:docMk/>
            <pc:sldMk cId="783025149" sldId="421"/>
            <ac:spMk id="17" creationId="{D65C4DDA-F0D4-5B34-C003-E2C084FBECC8}"/>
          </ac:spMkLst>
        </pc:spChg>
        <pc:spChg chg="add del mod ord">
          <ac:chgData name="Adriana Jaramillo" userId="793c7ea0-eecf-44d2-8f06-f3204ce704bb" providerId="ADAL" clId="{D6522610-FD8C-4FAF-8530-3B46EF694CFC}" dt="2025-09-25T16:22:27.401" v="2837" actId="207"/>
          <ac:spMkLst>
            <pc:docMk/>
            <pc:sldMk cId="783025149" sldId="421"/>
            <ac:spMk id="19" creationId="{48A1DBCC-573F-7D66-DC5A-8D281565CCCB}"/>
          </ac:spMkLst>
        </pc:spChg>
        <pc:spChg chg="add mod">
          <ac:chgData name="Adriana Jaramillo" userId="793c7ea0-eecf-44d2-8f06-f3204ce704bb" providerId="ADAL" clId="{D6522610-FD8C-4FAF-8530-3B46EF694CFC}" dt="2025-09-25T16:23:49.718" v="2868" actId="27636"/>
          <ac:spMkLst>
            <pc:docMk/>
            <pc:sldMk cId="783025149" sldId="421"/>
            <ac:spMk id="21" creationId="{2988F4B1-642A-53B4-7D2D-853334DC8AAB}"/>
          </ac:spMkLst>
        </pc:spChg>
        <pc:picChg chg="add mod">
          <ac:chgData name="Adriana Jaramillo" userId="793c7ea0-eecf-44d2-8f06-f3204ce704bb" providerId="ADAL" clId="{D6522610-FD8C-4FAF-8530-3B46EF694CFC}" dt="2025-09-25T16:22:34.520" v="2838" actId="1076"/>
          <ac:picMkLst>
            <pc:docMk/>
            <pc:sldMk cId="783025149" sldId="421"/>
            <ac:picMk id="7" creationId="{D31A0EE4-1E31-44DC-0353-52D389A386A5}"/>
          </ac:picMkLst>
        </pc:picChg>
        <pc:cxnChg chg="add">
          <ac:chgData name="Adriana Jaramillo" userId="793c7ea0-eecf-44d2-8f06-f3204ce704bb" providerId="ADAL" clId="{D6522610-FD8C-4FAF-8530-3B46EF694CFC}" dt="2025-09-25T16:17:33.581" v="2804" actId="26606"/>
          <ac:cxnSpMkLst>
            <pc:docMk/>
            <pc:sldMk cId="783025149" sldId="421"/>
            <ac:cxnSpMk id="33" creationId="{22F6364A-B358-4BEE-B158-0734D2C938D4}"/>
          </ac:cxnSpMkLst>
        </pc:cxnChg>
      </pc:sldChg>
      <pc:sldChg chg="addSp delSp modSp add mod ord modTransition delAnim modShow modNotesTx">
        <pc:chgData name="Adriana Jaramillo" userId="793c7ea0-eecf-44d2-8f06-f3204ce704bb" providerId="ADAL" clId="{D6522610-FD8C-4FAF-8530-3B46EF694CFC}" dt="2025-10-02T21:04:48.505" v="4349"/>
        <pc:sldMkLst>
          <pc:docMk/>
          <pc:sldMk cId="2056017896" sldId="422"/>
        </pc:sldMkLst>
        <pc:spChg chg="add mod">
          <ac:chgData name="Adriana Jaramillo" userId="793c7ea0-eecf-44d2-8f06-f3204ce704bb" providerId="ADAL" clId="{D6522610-FD8C-4FAF-8530-3B46EF694CFC}" dt="2025-09-25T16:30:43.244" v="2883" actId="688"/>
          <ac:spMkLst>
            <pc:docMk/>
            <pc:sldMk cId="2056017896" sldId="422"/>
            <ac:spMk id="8" creationId="{C610195D-D94C-B543-8AC9-EA5EE266BA45}"/>
          </ac:spMkLst>
        </pc:spChg>
        <pc:spChg chg="add">
          <ac:chgData name="Adriana Jaramillo" userId="793c7ea0-eecf-44d2-8f06-f3204ce704bb" providerId="ADAL" clId="{D6522610-FD8C-4FAF-8530-3B46EF694CFC}" dt="2025-09-25T16:29:41.807" v="2873" actId="26606"/>
          <ac:spMkLst>
            <pc:docMk/>
            <pc:sldMk cId="2056017896" sldId="422"/>
            <ac:spMk id="64" creationId="{907741FC-B544-4A6E-B831-6789D042333D}"/>
          </ac:spMkLst>
        </pc:spChg>
        <pc:spChg chg="add">
          <ac:chgData name="Adriana Jaramillo" userId="793c7ea0-eecf-44d2-8f06-f3204ce704bb" providerId="ADAL" clId="{D6522610-FD8C-4FAF-8530-3B46EF694CFC}" dt="2025-09-25T16:29:41.807" v="2873" actId="26606"/>
          <ac:spMkLst>
            <pc:docMk/>
            <pc:sldMk cId="2056017896" sldId="422"/>
            <ac:spMk id="66" creationId="{3F0BE7ED-7814-4273-B18A-F26CC0380380}"/>
          </ac:spMkLst>
        </pc:spChg>
        <pc:picChg chg="add mod">
          <ac:chgData name="Adriana Jaramillo" userId="793c7ea0-eecf-44d2-8f06-f3204ce704bb" providerId="ADAL" clId="{D6522610-FD8C-4FAF-8530-3B46EF694CFC}" dt="2025-10-02T21:03:55.736" v="4346" actId="1076"/>
          <ac:picMkLst>
            <pc:docMk/>
            <pc:sldMk cId="2056017896" sldId="422"/>
            <ac:picMk id="7" creationId="{0303E664-F57A-292B-B48A-B15603AB62BD}"/>
          </ac:picMkLst>
        </pc:picChg>
      </pc:sldChg>
      <pc:sldChg chg="addSp delSp modSp add del mod modNotesTx">
        <pc:chgData name="Adriana Jaramillo" userId="793c7ea0-eecf-44d2-8f06-f3204ce704bb" providerId="ADAL" clId="{D6522610-FD8C-4FAF-8530-3B46EF694CFC}" dt="2025-09-25T16:41:34.296" v="3012" actId="2696"/>
        <pc:sldMkLst>
          <pc:docMk/>
          <pc:sldMk cId="1402681628" sldId="423"/>
        </pc:sldMkLst>
      </pc:sldChg>
      <pc:sldChg chg="addSp delSp modSp add mod ord modAnim modNotesTx">
        <pc:chgData name="Adriana Jaramillo" userId="793c7ea0-eecf-44d2-8f06-f3204ce704bb" providerId="ADAL" clId="{D6522610-FD8C-4FAF-8530-3B46EF694CFC}" dt="2025-10-02T21:01:35.504" v="4340"/>
        <pc:sldMkLst>
          <pc:docMk/>
          <pc:sldMk cId="2657993655" sldId="424"/>
        </pc:sldMkLst>
        <pc:spChg chg="mod">
          <ac:chgData name="Adriana Jaramillo" userId="793c7ea0-eecf-44d2-8f06-f3204ce704bb" providerId="ADAL" clId="{D6522610-FD8C-4FAF-8530-3B46EF694CFC}" dt="2025-09-25T16:45:26.420" v="3073" actId="1076"/>
          <ac:spMkLst>
            <pc:docMk/>
            <pc:sldMk cId="2657993655" sldId="424"/>
            <ac:spMk id="8" creationId="{846B05DF-22F4-E5E7-9923-DA91A0F51CEF}"/>
          </ac:spMkLst>
        </pc:spChg>
        <pc:spChg chg="add mod ord">
          <ac:chgData name="Adriana Jaramillo" userId="793c7ea0-eecf-44d2-8f06-f3204ce704bb" providerId="ADAL" clId="{D6522610-FD8C-4FAF-8530-3B46EF694CFC}" dt="2025-09-25T16:44:35.054" v="3060" actId="27636"/>
          <ac:spMkLst>
            <pc:docMk/>
            <pc:sldMk cId="2657993655" sldId="424"/>
            <ac:spMk id="13" creationId="{35A68710-2211-B4CD-A076-3FAD10FB0D86}"/>
          </ac:spMkLst>
        </pc:spChg>
        <pc:spChg chg="add">
          <ac:chgData name="Adriana Jaramillo" userId="793c7ea0-eecf-44d2-8f06-f3204ce704bb" providerId="ADAL" clId="{D6522610-FD8C-4FAF-8530-3B46EF694CFC}" dt="2025-09-25T16:44:28.345" v="3055" actId="26606"/>
          <ac:spMkLst>
            <pc:docMk/>
            <pc:sldMk cId="2657993655" sldId="424"/>
            <ac:spMk id="71" creationId="{2151139A-886F-4B97-8815-729AD3831BBD}"/>
          </ac:spMkLst>
        </pc:spChg>
        <pc:spChg chg="add">
          <ac:chgData name="Adriana Jaramillo" userId="793c7ea0-eecf-44d2-8f06-f3204ce704bb" providerId="ADAL" clId="{D6522610-FD8C-4FAF-8530-3B46EF694CFC}" dt="2025-09-25T16:44:28.345" v="3055" actId="26606"/>
          <ac:spMkLst>
            <pc:docMk/>
            <pc:sldMk cId="2657993655" sldId="424"/>
            <ac:spMk id="73" creationId="{AB5E08C4-8CDD-4623-A5B8-E998C6DEE3B7}"/>
          </ac:spMkLst>
        </pc:spChg>
        <pc:spChg chg="add">
          <ac:chgData name="Adriana Jaramillo" userId="793c7ea0-eecf-44d2-8f06-f3204ce704bb" providerId="ADAL" clId="{D6522610-FD8C-4FAF-8530-3B46EF694CFC}" dt="2025-09-25T16:44:28.345" v="3055" actId="26606"/>
          <ac:spMkLst>
            <pc:docMk/>
            <pc:sldMk cId="2657993655" sldId="424"/>
            <ac:spMk id="75" creationId="{15F33878-D502-4FFA-8ACE-F2AECDB2A23F}"/>
          </ac:spMkLst>
        </pc:spChg>
        <pc:spChg chg="add">
          <ac:chgData name="Adriana Jaramillo" userId="793c7ea0-eecf-44d2-8f06-f3204ce704bb" providerId="ADAL" clId="{D6522610-FD8C-4FAF-8530-3B46EF694CFC}" dt="2025-09-25T16:44:28.345" v="3055" actId="26606"/>
          <ac:spMkLst>
            <pc:docMk/>
            <pc:sldMk cId="2657993655" sldId="424"/>
            <ac:spMk id="77" creationId="{D3539FEE-81D3-4406-802E-60B20B16F4F6}"/>
          </ac:spMkLst>
        </pc:spChg>
        <pc:spChg chg="add">
          <ac:chgData name="Adriana Jaramillo" userId="793c7ea0-eecf-44d2-8f06-f3204ce704bb" providerId="ADAL" clId="{D6522610-FD8C-4FAF-8530-3B46EF694CFC}" dt="2025-09-25T16:44:28.345" v="3055" actId="26606"/>
          <ac:spMkLst>
            <pc:docMk/>
            <pc:sldMk cId="2657993655" sldId="424"/>
            <ac:spMk id="79" creationId="{DC701763-729E-462F-A5A8-E0DEFEB1E2E4}"/>
          </ac:spMkLst>
        </pc:spChg>
        <pc:picChg chg="add mod modCrop">
          <ac:chgData name="Adriana Jaramillo" userId="793c7ea0-eecf-44d2-8f06-f3204ce704bb" providerId="ADAL" clId="{D6522610-FD8C-4FAF-8530-3B46EF694CFC}" dt="2025-09-25T17:07:16.425" v="3109" actId="732"/>
          <ac:picMkLst>
            <pc:docMk/>
            <pc:sldMk cId="2657993655" sldId="424"/>
            <ac:picMk id="6" creationId="{1C3FB078-547C-CED4-91B4-800E73CD2B85}"/>
          </ac:picMkLst>
        </pc:picChg>
        <pc:picChg chg="add mod modCrop">
          <ac:chgData name="Adriana Jaramillo" userId="793c7ea0-eecf-44d2-8f06-f3204ce704bb" providerId="ADAL" clId="{D6522610-FD8C-4FAF-8530-3B46EF694CFC}" dt="2025-09-25T17:06:29.204" v="3105" actId="732"/>
          <ac:picMkLst>
            <pc:docMk/>
            <pc:sldMk cId="2657993655" sldId="424"/>
            <ac:picMk id="11" creationId="{AE9149D0-C873-6C4A-6DDA-1EA78DD49BD2}"/>
          </ac:picMkLst>
        </pc:picChg>
        <pc:picChg chg="add mod modCrop">
          <ac:chgData name="Adriana Jaramillo" userId="793c7ea0-eecf-44d2-8f06-f3204ce704bb" providerId="ADAL" clId="{D6522610-FD8C-4FAF-8530-3B46EF694CFC}" dt="2025-09-25T17:06:40.649" v="3106" actId="1076"/>
          <ac:picMkLst>
            <pc:docMk/>
            <pc:sldMk cId="2657993655" sldId="424"/>
            <ac:picMk id="14" creationId="{11CCCE48-1516-77DE-2CBF-6D4A66671FEE}"/>
          </ac:picMkLst>
        </pc:picChg>
        <pc:picChg chg="add mod modCrop">
          <ac:chgData name="Adriana Jaramillo" userId="793c7ea0-eecf-44d2-8f06-f3204ce704bb" providerId="ADAL" clId="{D6522610-FD8C-4FAF-8530-3B46EF694CFC}" dt="2025-09-25T17:07:26.640" v="3110" actId="1076"/>
          <ac:picMkLst>
            <pc:docMk/>
            <pc:sldMk cId="2657993655" sldId="424"/>
            <ac:picMk id="15" creationId="{F4D64A2D-E1C4-F2AA-6648-A8FE09C9C051}"/>
          </ac:picMkLst>
        </pc:picChg>
      </pc:sldChg>
      <pc:sldChg chg="add del">
        <pc:chgData name="Adriana Jaramillo" userId="793c7ea0-eecf-44d2-8f06-f3204ce704bb" providerId="ADAL" clId="{D6522610-FD8C-4FAF-8530-3B46EF694CFC}" dt="2025-09-25T16:35:54.873" v="2895"/>
        <pc:sldMkLst>
          <pc:docMk/>
          <pc:sldMk cId="3175715702" sldId="424"/>
        </pc:sldMkLst>
      </pc:sldChg>
      <pc:sldChg chg="addSp delSp modSp add mod ord delAnim modAnim modNotesTx">
        <pc:chgData name="Adriana Jaramillo" userId="793c7ea0-eecf-44d2-8f06-f3204ce704bb" providerId="ADAL" clId="{D6522610-FD8C-4FAF-8530-3B46EF694CFC}" dt="2025-10-02T21:03:18.387" v="4344"/>
        <pc:sldMkLst>
          <pc:docMk/>
          <pc:sldMk cId="245546402" sldId="425"/>
        </pc:sldMkLst>
        <pc:spChg chg="mod ord">
          <ac:chgData name="Adriana Jaramillo" userId="793c7ea0-eecf-44d2-8f06-f3204ce704bb" providerId="ADAL" clId="{D6522610-FD8C-4FAF-8530-3B46EF694CFC}" dt="2025-09-25T17:24:30.442" v="3684" actId="1076"/>
          <ac:spMkLst>
            <pc:docMk/>
            <pc:sldMk cId="245546402" sldId="425"/>
            <ac:spMk id="4" creationId="{EBDE29C1-1135-2406-0B99-80B85894408E}"/>
          </ac:spMkLst>
        </pc:spChg>
        <pc:spChg chg="add mod">
          <ac:chgData name="Adriana Jaramillo" userId="793c7ea0-eecf-44d2-8f06-f3204ce704bb" providerId="ADAL" clId="{D6522610-FD8C-4FAF-8530-3B46EF694CFC}" dt="2025-09-25T17:21:41.046" v="3663" actId="1076"/>
          <ac:spMkLst>
            <pc:docMk/>
            <pc:sldMk cId="245546402" sldId="425"/>
            <ac:spMk id="8" creationId="{39BD4BE2-DDC8-217F-C269-E10B87D8DB2F}"/>
          </ac:spMkLst>
        </pc:spChg>
        <pc:spChg chg="add mod">
          <ac:chgData name="Adriana Jaramillo" userId="793c7ea0-eecf-44d2-8f06-f3204ce704bb" providerId="ADAL" clId="{D6522610-FD8C-4FAF-8530-3B46EF694CFC}" dt="2025-09-25T17:21:26.639" v="3660" actId="1076"/>
          <ac:spMkLst>
            <pc:docMk/>
            <pc:sldMk cId="245546402" sldId="425"/>
            <ac:spMk id="9" creationId="{AA9437AD-F7CA-99CD-1472-49C49C609C37}"/>
          </ac:spMkLst>
        </pc:spChg>
        <pc:spChg chg="add mod">
          <ac:chgData name="Adriana Jaramillo" userId="793c7ea0-eecf-44d2-8f06-f3204ce704bb" providerId="ADAL" clId="{D6522610-FD8C-4FAF-8530-3B46EF694CFC}" dt="2025-09-25T17:24:15.364" v="3682" actId="1076"/>
          <ac:spMkLst>
            <pc:docMk/>
            <pc:sldMk cId="245546402" sldId="425"/>
            <ac:spMk id="10" creationId="{A09964FE-F623-00C6-38E9-FDAB3D4F5865}"/>
          </ac:spMkLst>
        </pc:spChg>
        <pc:spChg chg="add">
          <ac:chgData name="Adriana Jaramillo" userId="793c7ea0-eecf-44d2-8f06-f3204ce704bb" providerId="ADAL" clId="{D6522610-FD8C-4FAF-8530-3B46EF694CFC}" dt="2025-09-25T17:18:19.008" v="3635" actId="26606"/>
          <ac:spMkLst>
            <pc:docMk/>
            <pc:sldMk cId="245546402" sldId="425"/>
            <ac:spMk id="42" creationId="{864DE13E-58EB-4475-B79C-0D4FC651239B}"/>
          </ac:spMkLst>
        </pc:spChg>
        <pc:spChg chg="add">
          <ac:chgData name="Adriana Jaramillo" userId="793c7ea0-eecf-44d2-8f06-f3204ce704bb" providerId="ADAL" clId="{D6522610-FD8C-4FAF-8530-3B46EF694CFC}" dt="2025-09-25T17:18:19.008" v="3635" actId="26606"/>
          <ac:spMkLst>
            <pc:docMk/>
            <pc:sldMk cId="245546402" sldId="425"/>
            <ac:spMk id="43" creationId="{69D184B2-2226-4E31-BCCB-444330767440}"/>
          </ac:spMkLst>
        </pc:spChg>
        <pc:spChg chg="add">
          <ac:chgData name="Adriana Jaramillo" userId="793c7ea0-eecf-44d2-8f06-f3204ce704bb" providerId="ADAL" clId="{D6522610-FD8C-4FAF-8530-3B46EF694CFC}" dt="2025-09-25T17:18:19.008" v="3635" actId="26606"/>
          <ac:spMkLst>
            <pc:docMk/>
            <pc:sldMk cId="245546402" sldId="425"/>
            <ac:spMk id="45" creationId="{1AC4D4E3-486A-464A-8EC8-D44881097267}"/>
          </ac:spMkLst>
        </pc:spChg>
        <pc:picChg chg="add mod ord">
          <ac:chgData name="Adriana Jaramillo" userId="793c7ea0-eecf-44d2-8f06-f3204ce704bb" providerId="ADAL" clId="{D6522610-FD8C-4FAF-8530-3B46EF694CFC}" dt="2025-09-25T17:20:59.254" v="3655" actId="1076"/>
          <ac:picMkLst>
            <pc:docMk/>
            <pc:sldMk cId="245546402" sldId="425"/>
            <ac:picMk id="2" creationId="{5325273A-5DD4-3C59-874A-6D9E261121A8}"/>
          </ac:picMkLst>
        </pc:picChg>
        <pc:picChg chg="add del mod">
          <ac:chgData name="Adriana Jaramillo" userId="793c7ea0-eecf-44d2-8f06-f3204ce704bb" providerId="ADAL" clId="{D6522610-FD8C-4FAF-8530-3B46EF694CFC}" dt="2025-09-25T17:21:18.827" v="3659" actId="1076"/>
          <ac:picMkLst>
            <pc:docMk/>
            <pc:sldMk cId="245546402" sldId="425"/>
            <ac:picMk id="6" creationId="{AED326A0-7C24-C2E2-77C6-8E70123ACEAF}"/>
          </ac:picMkLst>
        </pc:picChg>
        <pc:cxnChg chg="add">
          <ac:chgData name="Adriana Jaramillo" userId="793c7ea0-eecf-44d2-8f06-f3204ce704bb" providerId="ADAL" clId="{D6522610-FD8C-4FAF-8530-3B46EF694CFC}" dt="2025-09-25T17:18:19.008" v="3635" actId="26606"/>
          <ac:cxnSpMkLst>
            <pc:docMk/>
            <pc:sldMk cId="245546402" sldId="425"/>
            <ac:cxnSpMk id="44" creationId="{02E9B2EE-76CA-47F3-9977-3F2FCB7FD252}"/>
          </ac:cxnSpMkLst>
        </pc:cxnChg>
      </pc:sldChg>
      <pc:sldChg chg="addSp delSp modSp add del mod modNotesTx">
        <pc:chgData name="Adriana Jaramillo" userId="793c7ea0-eecf-44d2-8f06-f3204ce704bb" providerId="ADAL" clId="{D6522610-FD8C-4FAF-8530-3B46EF694CFC}" dt="2025-09-25T17:47:15.698" v="3812" actId="47"/>
        <pc:sldMkLst>
          <pc:docMk/>
          <pc:sldMk cId="79374177" sldId="426"/>
        </pc:sldMkLst>
      </pc:sldChg>
      <pc:sldChg chg="addSp delSp modSp add mod modTransition modNotesTx">
        <pc:chgData name="Adriana Jaramillo" userId="793c7ea0-eecf-44d2-8f06-f3204ce704bb" providerId="ADAL" clId="{D6522610-FD8C-4FAF-8530-3B46EF694CFC}" dt="2025-10-02T21:06:54.435" v="4362"/>
        <pc:sldMkLst>
          <pc:docMk/>
          <pc:sldMk cId="218157768" sldId="427"/>
        </pc:sldMkLst>
        <pc:spChg chg="mod">
          <ac:chgData name="Adriana Jaramillo" userId="793c7ea0-eecf-44d2-8f06-f3204ce704bb" providerId="ADAL" clId="{D6522610-FD8C-4FAF-8530-3B46EF694CFC}" dt="2025-09-25T18:04:15.688" v="4007" actId="207"/>
          <ac:spMkLst>
            <pc:docMk/>
            <pc:sldMk cId="218157768" sldId="427"/>
            <ac:spMk id="3" creationId="{EA95F4C7-54CF-56A3-D39C-A9B1FFA91F3C}"/>
          </ac:spMkLst>
        </pc:spChg>
        <pc:spChg chg="mod">
          <ac:chgData name="Adriana Jaramillo" userId="793c7ea0-eecf-44d2-8f06-f3204ce704bb" providerId="ADAL" clId="{D6522610-FD8C-4FAF-8530-3B46EF694CFC}" dt="2025-09-25T18:04:08.420" v="4006" actId="207"/>
          <ac:spMkLst>
            <pc:docMk/>
            <pc:sldMk cId="218157768" sldId="427"/>
            <ac:spMk id="8" creationId="{9B1030BE-F0E2-E827-A054-8C106D9CD4DF}"/>
          </ac:spMkLst>
        </pc:spChg>
        <pc:picChg chg="add mod">
          <ac:chgData name="Adriana Jaramillo" userId="793c7ea0-eecf-44d2-8f06-f3204ce704bb" providerId="ADAL" clId="{D6522610-FD8C-4FAF-8530-3B46EF694CFC}" dt="2025-09-25T17:40:51.900" v="3783" actId="1076"/>
          <ac:picMkLst>
            <pc:docMk/>
            <pc:sldMk cId="218157768" sldId="427"/>
            <ac:picMk id="6" creationId="{757D2937-2935-F39E-5442-02A7D520C3AD}"/>
          </ac:picMkLst>
        </pc:picChg>
      </pc:sldChg>
      <pc:sldChg chg="addSp delSp modSp add mod modTransition setBg delAnim modNotesTx">
        <pc:chgData name="Adriana Jaramillo" userId="793c7ea0-eecf-44d2-8f06-f3204ce704bb" providerId="ADAL" clId="{D6522610-FD8C-4FAF-8530-3B46EF694CFC}" dt="2025-10-02T21:05:54.261" v="4353"/>
        <pc:sldMkLst>
          <pc:docMk/>
          <pc:sldMk cId="2921136662" sldId="428"/>
        </pc:sldMkLst>
        <pc:spChg chg="mod ord">
          <ac:chgData name="Adriana Jaramillo" userId="793c7ea0-eecf-44d2-8f06-f3204ce704bb" providerId="ADAL" clId="{D6522610-FD8C-4FAF-8530-3B46EF694CFC}" dt="2025-09-25T17:34:55.171" v="3751" actId="1076"/>
          <ac:spMkLst>
            <pc:docMk/>
            <pc:sldMk cId="2921136662" sldId="428"/>
            <ac:spMk id="4" creationId="{E6A4CEFE-D0CD-D348-490B-9D8085030C0E}"/>
          </ac:spMkLst>
        </pc:spChg>
        <pc:spChg chg="add mod">
          <ac:chgData name="Adriana Jaramillo" userId="793c7ea0-eecf-44d2-8f06-f3204ce704bb" providerId="ADAL" clId="{D6522610-FD8C-4FAF-8530-3B46EF694CFC}" dt="2025-09-25T17:36:56.958" v="3771" actId="1076"/>
          <ac:spMkLst>
            <pc:docMk/>
            <pc:sldMk cId="2921136662" sldId="428"/>
            <ac:spMk id="12" creationId="{C4801F80-CB3C-762E-E1CD-744537F3EB2D}"/>
          </ac:spMkLst>
        </pc:spChg>
        <pc:spChg chg="add mod ord">
          <ac:chgData name="Adriana Jaramillo" userId="793c7ea0-eecf-44d2-8f06-f3204ce704bb" providerId="ADAL" clId="{D6522610-FD8C-4FAF-8530-3B46EF694CFC}" dt="2025-09-25T17:38:22.458" v="3779" actId="166"/>
          <ac:spMkLst>
            <pc:docMk/>
            <pc:sldMk cId="2921136662" sldId="428"/>
            <ac:spMk id="14" creationId="{7D7FCF52-B720-900D-C484-D489DA8ACA06}"/>
          </ac:spMkLst>
        </pc:spChg>
        <pc:spChg chg="add">
          <ac:chgData name="Adriana Jaramillo" userId="793c7ea0-eecf-44d2-8f06-f3204ce704bb" providerId="ADAL" clId="{D6522610-FD8C-4FAF-8530-3B46EF694CFC}" dt="2025-09-25T17:31:36.091" v="3713" actId="26606"/>
          <ac:spMkLst>
            <pc:docMk/>
            <pc:sldMk cId="2921136662" sldId="428"/>
            <ac:spMk id="16" creationId="{AB8C311F-7253-4AED-9701-7FC0708C41C7}"/>
          </ac:spMkLst>
        </pc:spChg>
        <pc:spChg chg="add">
          <ac:chgData name="Adriana Jaramillo" userId="793c7ea0-eecf-44d2-8f06-f3204ce704bb" providerId="ADAL" clId="{D6522610-FD8C-4FAF-8530-3B46EF694CFC}" dt="2025-09-25T17:31:36.091" v="3713" actId="26606"/>
          <ac:spMkLst>
            <pc:docMk/>
            <pc:sldMk cId="2921136662" sldId="428"/>
            <ac:spMk id="18" creationId="{FD073016-B734-483B-8953-5BADEE145112}"/>
          </ac:spMkLst>
        </pc:spChg>
        <pc:spChg chg="add">
          <ac:chgData name="Adriana Jaramillo" userId="793c7ea0-eecf-44d2-8f06-f3204ce704bb" providerId="ADAL" clId="{D6522610-FD8C-4FAF-8530-3B46EF694CFC}" dt="2025-09-25T17:31:36.091" v="3713" actId="26606"/>
          <ac:spMkLst>
            <pc:docMk/>
            <pc:sldMk cId="2921136662" sldId="428"/>
            <ac:spMk id="20" creationId="{90A7EAB6-59D3-4325-8DE6-E0CA4009CE53}"/>
          </ac:spMkLst>
        </pc:spChg>
        <pc:spChg chg="add">
          <ac:chgData name="Adriana Jaramillo" userId="793c7ea0-eecf-44d2-8f06-f3204ce704bb" providerId="ADAL" clId="{D6522610-FD8C-4FAF-8530-3B46EF694CFC}" dt="2025-09-25T17:31:36.091" v="3713" actId="26606"/>
          <ac:spMkLst>
            <pc:docMk/>
            <pc:sldMk cId="2921136662" sldId="428"/>
            <ac:spMk id="22" creationId="{A8D57A06-A426-446D-B02C-A2DC6B62E45E}"/>
          </ac:spMkLst>
        </pc:spChg>
        <pc:picChg chg="add mod">
          <ac:chgData name="Adriana Jaramillo" userId="793c7ea0-eecf-44d2-8f06-f3204ce704bb" providerId="ADAL" clId="{D6522610-FD8C-4FAF-8530-3B46EF694CFC}" dt="2025-09-25T17:35:05.639" v="3754" actId="1076"/>
          <ac:picMkLst>
            <pc:docMk/>
            <pc:sldMk cId="2921136662" sldId="428"/>
            <ac:picMk id="11" creationId="{1CB2FB1D-EA26-B460-90F7-0C06DF5FE353}"/>
          </ac:picMkLst>
        </pc:picChg>
      </pc:sldChg>
      <pc:sldChg chg="addSp delSp modSp add del mod delAnim">
        <pc:chgData name="Adriana Jaramillo" userId="793c7ea0-eecf-44d2-8f06-f3204ce704bb" providerId="ADAL" clId="{D6522610-FD8C-4FAF-8530-3B46EF694CFC}" dt="2025-09-25T17:48:25.040" v="3822" actId="2696"/>
        <pc:sldMkLst>
          <pc:docMk/>
          <pc:sldMk cId="160320209" sldId="429"/>
        </pc:sldMkLst>
      </pc:sldChg>
      <pc:sldChg chg="addSp delSp modSp add mod modTransition delAnim modNotesTx">
        <pc:chgData name="Adriana Jaramillo" userId="793c7ea0-eecf-44d2-8f06-f3204ce704bb" providerId="ADAL" clId="{D6522610-FD8C-4FAF-8530-3B46EF694CFC}" dt="2025-10-02T21:05:04.254" v="4351"/>
        <pc:sldMkLst>
          <pc:docMk/>
          <pc:sldMk cId="990448239" sldId="429"/>
        </pc:sldMkLst>
        <pc:spChg chg="mod">
          <ac:chgData name="Adriana Jaramillo" userId="793c7ea0-eecf-44d2-8f06-f3204ce704bb" providerId="ADAL" clId="{D6522610-FD8C-4FAF-8530-3B46EF694CFC}" dt="2025-09-25T17:50:55.494" v="3831" actId="26606"/>
          <ac:spMkLst>
            <pc:docMk/>
            <pc:sldMk cId="990448239" sldId="429"/>
            <ac:spMk id="2" creationId="{5778F46B-967A-ACBF-86AB-2ABA8275C97A}"/>
          </ac:spMkLst>
        </pc:spChg>
        <pc:spChg chg="mod ord">
          <ac:chgData name="Adriana Jaramillo" userId="793c7ea0-eecf-44d2-8f06-f3204ce704bb" providerId="ADAL" clId="{D6522610-FD8C-4FAF-8530-3B46EF694CFC}" dt="2025-09-25T17:55:02.736" v="3933" actId="1076"/>
          <ac:spMkLst>
            <pc:docMk/>
            <pc:sldMk cId="990448239" sldId="429"/>
            <ac:spMk id="4" creationId="{5BB27F2B-90B6-A41D-C908-0A99ECFFAF35}"/>
          </ac:spMkLst>
        </pc:spChg>
        <pc:spChg chg="add mod">
          <ac:chgData name="Adriana Jaramillo" userId="793c7ea0-eecf-44d2-8f06-f3204ce704bb" providerId="ADAL" clId="{D6522610-FD8C-4FAF-8530-3B46EF694CFC}" dt="2025-09-25T17:57:58.162" v="3963" actId="962"/>
          <ac:spMkLst>
            <pc:docMk/>
            <pc:sldMk cId="990448239" sldId="429"/>
            <ac:spMk id="15" creationId="{363D7ACC-261B-7AC4-5D52-9EEBD3DFF68D}"/>
          </ac:spMkLst>
        </pc:spChg>
        <pc:spChg chg="add">
          <ac:chgData name="Adriana Jaramillo" userId="793c7ea0-eecf-44d2-8f06-f3204ce704bb" providerId="ADAL" clId="{D6522610-FD8C-4FAF-8530-3B46EF694CFC}" dt="2025-09-25T17:51:31.397" v="3836" actId="26606"/>
          <ac:spMkLst>
            <pc:docMk/>
            <pc:sldMk cId="990448239" sldId="429"/>
            <ac:spMk id="55" creationId="{DB304A14-32D0-4873-B914-423ED7B8DAFD}"/>
          </ac:spMkLst>
        </pc:spChg>
        <pc:spChg chg="add">
          <ac:chgData name="Adriana Jaramillo" userId="793c7ea0-eecf-44d2-8f06-f3204ce704bb" providerId="ADAL" clId="{D6522610-FD8C-4FAF-8530-3B46EF694CFC}" dt="2025-09-25T17:51:31.397" v="3836" actId="26606"/>
          <ac:spMkLst>
            <pc:docMk/>
            <pc:sldMk cId="990448239" sldId="429"/>
            <ac:spMk id="57" creationId="{1D460C86-854F-4FB3-ABC2-E823D8FEB9DB}"/>
          </ac:spMkLst>
        </pc:spChg>
        <pc:spChg chg="add">
          <ac:chgData name="Adriana Jaramillo" userId="793c7ea0-eecf-44d2-8f06-f3204ce704bb" providerId="ADAL" clId="{D6522610-FD8C-4FAF-8530-3B46EF694CFC}" dt="2025-09-25T17:51:31.397" v="3836" actId="26606"/>
          <ac:spMkLst>
            <pc:docMk/>
            <pc:sldMk cId="990448239" sldId="429"/>
            <ac:spMk id="59" creationId="{BB48116A-278A-4CC5-89D3-9DE8E8FF1245}"/>
          </ac:spMkLst>
        </pc:spChg>
        <pc:graphicFrameChg chg="add modGraphic">
          <ac:chgData name="Adriana Jaramillo" userId="793c7ea0-eecf-44d2-8f06-f3204ce704bb" providerId="ADAL" clId="{D6522610-FD8C-4FAF-8530-3B46EF694CFC}" dt="2025-09-25T17:58:06.640" v="3974" actId="20577"/>
          <ac:graphicFrameMkLst>
            <pc:docMk/>
            <pc:sldMk cId="990448239" sldId="429"/>
            <ac:graphicFrameMk id="62" creationId="{32CC2364-5B87-E50C-B74E-D9D09DB1F16A}"/>
          </ac:graphicFrameMkLst>
        </pc:graphicFrameChg>
        <pc:picChg chg="add del mod">
          <ac:chgData name="Adriana Jaramillo" userId="793c7ea0-eecf-44d2-8f06-f3204ce704bb" providerId="ADAL" clId="{D6522610-FD8C-4FAF-8530-3B46EF694CFC}" dt="2025-09-25T17:59:29.206" v="3977" actId="478"/>
          <ac:picMkLst>
            <pc:docMk/>
            <pc:sldMk cId="990448239" sldId="429"/>
            <ac:picMk id="8" creationId="{42340E29-B3F4-4641-954E-3119FD4E9852}"/>
          </ac:picMkLst>
        </pc:picChg>
      </pc:sldChg>
      <pc:sldChg chg="addSp delSp modSp add mod delAnim modAnim modNotesTx">
        <pc:chgData name="Adriana Jaramillo" userId="793c7ea0-eecf-44d2-8f06-f3204ce704bb" providerId="ADAL" clId="{D6522610-FD8C-4FAF-8530-3B46EF694CFC}" dt="2025-09-30T14:28:30.490" v="4063" actId="20577"/>
        <pc:sldMkLst>
          <pc:docMk/>
          <pc:sldMk cId="1938134658" sldId="430"/>
        </pc:sldMkLst>
        <pc:spChg chg="mod">
          <ac:chgData name="Adriana Jaramillo" userId="793c7ea0-eecf-44d2-8f06-f3204ce704bb" providerId="ADAL" clId="{D6522610-FD8C-4FAF-8530-3B46EF694CFC}" dt="2025-09-30T14:25:58.222" v="4045" actId="207"/>
          <ac:spMkLst>
            <pc:docMk/>
            <pc:sldMk cId="1938134658" sldId="430"/>
            <ac:spMk id="4" creationId="{5468EF49-20FC-0054-5697-ACE7E54C32F4}"/>
          </ac:spMkLst>
        </pc:spChg>
        <pc:spChg chg="mod">
          <ac:chgData name="Adriana Jaramillo" userId="793c7ea0-eecf-44d2-8f06-f3204ce704bb" providerId="ADAL" clId="{D6522610-FD8C-4FAF-8530-3B46EF694CFC}" dt="2025-09-30T14:26:32.313" v="4050" actId="1076"/>
          <ac:spMkLst>
            <pc:docMk/>
            <pc:sldMk cId="1938134658" sldId="430"/>
            <ac:spMk id="14" creationId="{AC9CBD3D-5622-8533-DA86-8C271D455445}"/>
          </ac:spMkLst>
        </pc:spChg>
        <pc:spChg chg="mod">
          <ac:chgData name="Adriana Jaramillo" userId="793c7ea0-eecf-44d2-8f06-f3204ce704bb" providerId="ADAL" clId="{D6522610-FD8C-4FAF-8530-3B46EF694CFC}" dt="2025-09-30T14:24:37.718" v="4030" actId="207"/>
          <ac:spMkLst>
            <pc:docMk/>
            <pc:sldMk cId="1938134658" sldId="430"/>
            <ac:spMk id="15" creationId="{224DD25E-617B-5ED7-453C-A59E26FD9841}"/>
          </ac:spMkLst>
        </pc:spChg>
        <pc:spChg chg="mod">
          <ac:chgData name="Adriana Jaramillo" userId="793c7ea0-eecf-44d2-8f06-f3204ce704bb" providerId="ADAL" clId="{D6522610-FD8C-4FAF-8530-3B46EF694CFC}" dt="2025-09-30T14:24:54.453" v="4032"/>
          <ac:spMkLst>
            <pc:docMk/>
            <pc:sldMk cId="1938134658" sldId="430"/>
            <ac:spMk id="18" creationId="{3C283540-6900-F8AD-9A60-056981B71B6C}"/>
          </ac:spMkLst>
        </pc:spChg>
        <pc:spChg chg="mod">
          <ac:chgData name="Adriana Jaramillo" userId="793c7ea0-eecf-44d2-8f06-f3204ce704bb" providerId="ADAL" clId="{D6522610-FD8C-4FAF-8530-3B46EF694CFC}" dt="2025-09-30T14:24:58.669" v="4033" actId="207"/>
          <ac:spMkLst>
            <pc:docMk/>
            <pc:sldMk cId="1938134658" sldId="430"/>
            <ac:spMk id="19" creationId="{47E4C0BB-DE81-E234-DD33-E465A90B327B}"/>
          </ac:spMkLst>
        </pc:spChg>
        <pc:spChg chg="mod">
          <ac:chgData name="Adriana Jaramillo" userId="793c7ea0-eecf-44d2-8f06-f3204ce704bb" providerId="ADAL" clId="{D6522610-FD8C-4FAF-8530-3B46EF694CFC}" dt="2025-09-30T14:25:10.433" v="4034"/>
          <ac:spMkLst>
            <pc:docMk/>
            <pc:sldMk cId="1938134658" sldId="430"/>
            <ac:spMk id="21" creationId="{B498B589-15F9-62E1-47F1-EEB7A0DDE53B}"/>
          </ac:spMkLst>
        </pc:spChg>
        <pc:spChg chg="mod">
          <ac:chgData name="Adriana Jaramillo" userId="793c7ea0-eecf-44d2-8f06-f3204ce704bb" providerId="ADAL" clId="{D6522610-FD8C-4FAF-8530-3B46EF694CFC}" dt="2025-09-30T14:25:15.404" v="4035" actId="207"/>
          <ac:spMkLst>
            <pc:docMk/>
            <pc:sldMk cId="1938134658" sldId="430"/>
            <ac:spMk id="22" creationId="{5A9D91BB-4297-DE2B-6879-EB4B5EEE7B87}"/>
          </ac:spMkLst>
        </pc:spChg>
        <pc:spChg chg="mod">
          <ac:chgData name="Adriana Jaramillo" userId="793c7ea0-eecf-44d2-8f06-f3204ce704bb" providerId="ADAL" clId="{D6522610-FD8C-4FAF-8530-3B46EF694CFC}" dt="2025-09-30T14:25:25.040" v="4036"/>
          <ac:spMkLst>
            <pc:docMk/>
            <pc:sldMk cId="1938134658" sldId="430"/>
            <ac:spMk id="24" creationId="{0F7CC515-48E5-C1B1-95F5-977FC14EAA19}"/>
          </ac:spMkLst>
        </pc:spChg>
        <pc:spChg chg="mod">
          <ac:chgData name="Adriana Jaramillo" userId="793c7ea0-eecf-44d2-8f06-f3204ce704bb" providerId="ADAL" clId="{D6522610-FD8C-4FAF-8530-3B46EF694CFC}" dt="2025-09-30T14:25:28.541" v="4037" actId="207"/>
          <ac:spMkLst>
            <pc:docMk/>
            <pc:sldMk cId="1938134658" sldId="430"/>
            <ac:spMk id="25" creationId="{1AC7EF27-7393-6B7C-A51A-A500118E37C9}"/>
          </ac:spMkLst>
        </pc:spChg>
        <pc:spChg chg="add mod">
          <ac:chgData name="Adriana Jaramillo" userId="793c7ea0-eecf-44d2-8f06-f3204ce704bb" providerId="ADAL" clId="{D6522610-FD8C-4FAF-8530-3B46EF694CFC}" dt="2025-09-30T14:28:03.019" v="4061" actId="207"/>
          <ac:spMkLst>
            <pc:docMk/>
            <pc:sldMk cId="1938134658" sldId="430"/>
            <ac:spMk id="26" creationId="{9A389C98-5169-ACB8-45F2-22954D28A5E9}"/>
          </ac:spMkLst>
        </pc:spChg>
        <pc:grpChg chg="add mod">
          <ac:chgData name="Adriana Jaramillo" userId="793c7ea0-eecf-44d2-8f06-f3204ce704bb" providerId="ADAL" clId="{D6522610-FD8C-4FAF-8530-3B46EF694CFC}" dt="2025-09-30T14:27:15.380" v="4057" actId="1076"/>
          <ac:grpSpMkLst>
            <pc:docMk/>
            <pc:sldMk cId="1938134658" sldId="430"/>
            <ac:grpSpMk id="12" creationId="{089A18D8-96E4-DBE4-B794-1F9DE24B958A}"/>
          </ac:grpSpMkLst>
        </pc:grpChg>
        <pc:grpChg chg="add mod">
          <ac:chgData name="Adriana Jaramillo" userId="793c7ea0-eecf-44d2-8f06-f3204ce704bb" providerId="ADAL" clId="{D6522610-FD8C-4FAF-8530-3B46EF694CFC}" dt="2025-09-30T14:27:09.812" v="4056" actId="1076"/>
          <ac:grpSpMkLst>
            <pc:docMk/>
            <pc:sldMk cId="1938134658" sldId="430"/>
            <ac:grpSpMk id="17" creationId="{850BA649-0759-0123-B54D-52E981BDABF3}"/>
          </ac:grpSpMkLst>
        </pc:grpChg>
        <pc:grpChg chg="add mod">
          <ac:chgData name="Adriana Jaramillo" userId="793c7ea0-eecf-44d2-8f06-f3204ce704bb" providerId="ADAL" clId="{D6522610-FD8C-4FAF-8530-3B46EF694CFC}" dt="2025-09-30T14:27:24.604" v="4058" actId="1076"/>
          <ac:grpSpMkLst>
            <pc:docMk/>
            <pc:sldMk cId="1938134658" sldId="430"/>
            <ac:grpSpMk id="20" creationId="{30D8E83D-B208-8188-7CAF-82D1B88FA476}"/>
          </ac:grpSpMkLst>
        </pc:grpChg>
        <pc:grpChg chg="add mod">
          <ac:chgData name="Adriana Jaramillo" userId="793c7ea0-eecf-44d2-8f06-f3204ce704bb" providerId="ADAL" clId="{D6522610-FD8C-4FAF-8530-3B46EF694CFC}" dt="2025-09-30T14:27:31.032" v="4059" actId="1076"/>
          <ac:grpSpMkLst>
            <pc:docMk/>
            <pc:sldMk cId="1938134658" sldId="430"/>
            <ac:grpSpMk id="23" creationId="{9024E247-D7F5-BCA6-5A31-E2B94A48DEB6}"/>
          </ac:grpSpMkLst>
        </pc:grpChg>
        <pc:picChg chg="add mod">
          <ac:chgData name="Adriana Jaramillo" userId="793c7ea0-eecf-44d2-8f06-f3204ce704bb" providerId="ADAL" clId="{D6522610-FD8C-4FAF-8530-3B46EF694CFC}" dt="2025-09-30T14:26:45.716" v="4052" actId="14100"/>
          <ac:picMkLst>
            <pc:docMk/>
            <pc:sldMk cId="1938134658" sldId="430"/>
            <ac:picMk id="6" creationId="{3E0FBD72-6BA4-E014-4D68-2BDA9F86958A}"/>
          </ac:picMkLst>
        </pc:picChg>
      </pc:sldChg>
      <pc:sldChg chg="addSp delSp modSp add mod delAnim modNotesTx">
        <pc:chgData name="Adriana Jaramillo" userId="793c7ea0-eecf-44d2-8f06-f3204ce704bb" providerId="ADAL" clId="{D6522610-FD8C-4FAF-8530-3B46EF694CFC}" dt="2025-09-30T14:39:24.868" v="4109" actId="1076"/>
        <pc:sldMkLst>
          <pc:docMk/>
          <pc:sldMk cId="2132048821" sldId="431"/>
        </pc:sldMkLst>
        <pc:spChg chg="mod ord">
          <ac:chgData name="Adriana Jaramillo" userId="793c7ea0-eecf-44d2-8f06-f3204ce704bb" providerId="ADAL" clId="{D6522610-FD8C-4FAF-8530-3B46EF694CFC}" dt="2025-09-30T14:38:52.379" v="4103" actId="1076"/>
          <ac:spMkLst>
            <pc:docMk/>
            <pc:sldMk cId="2132048821" sldId="431"/>
            <ac:spMk id="6" creationId="{604C017E-5EF3-75B8-9914-13E544FBC672}"/>
          </ac:spMkLst>
        </pc:spChg>
        <pc:spChg chg="add mod">
          <ac:chgData name="Adriana Jaramillo" userId="793c7ea0-eecf-44d2-8f06-f3204ce704bb" providerId="ADAL" clId="{D6522610-FD8C-4FAF-8530-3B46EF694CFC}" dt="2025-09-30T14:34:24.038" v="4083" actId="207"/>
          <ac:spMkLst>
            <pc:docMk/>
            <pc:sldMk cId="2132048821" sldId="431"/>
            <ac:spMk id="7" creationId="{DE116F6F-D07D-48AD-AC50-B626FB804C58}"/>
          </ac:spMkLst>
        </pc:spChg>
        <pc:spChg chg="add mod">
          <ac:chgData name="Adriana Jaramillo" userId="793c7ea0-eecf-44d2-8f06-f3204ce704bb" providerId="ADAL" clId="{D6522610-FD8C-4FAF-8530-3B46EF694CFC}" dt="2025-09-30T14:39:24.868" v="4109" actId="1076"/>
          <ac:spMkLst>
            <pc:docMk/>
            <pc:sldMk cId="2132048821" sldId="431"/>
            <ac:spMk id="11" creationId="{E4844117-CC53-FDF7-B468-0A264766A725}"/>
          </ac:spMkLst>
        </pc:spChg>
        <pc:spChg chg="add">
          <ac:chgData name="Adriana Jaramillo" userId="793c7ea0-eecf-44d2-8f06-f3204ce704bb" providerId="ADAL" clId="{D6522610-FD8C-4FAF-8530-3B46EF694CFC}" dt="2025-09-30T14:34:04.256" v="4082" actId="26606"/>
          <ac:spMkLst>
            <pc:docMk/>
            <pc:sldMk cId="2132048821" sldId="431"/>
            <ac:spMk id="47" creationId="{7B831B6F-405A-4B47-B9BB-5CA88F285844}"/>
          </ac:spMkLst>
        </pc:spChg>
        <pc:spChg chg="add">
          <ac:chgData name="Adriana Jaramillo" userId="793c7ea0-eecf-44d2-8f06-f3204ce704bb" providerId="ADAL" clId="{D6522610-FD8C-4FAF-8530-3B46EF694CFC}" dt="2025-09-30T14:34:04.256" v="4082" actId="26606"/>
          <ac:spMkLst>
            <pc:docMk/>
            <pc:sldMk cId="2132048821" sldId="431"/>
            <ac:spMk id="49" creationId="{15109354-9C5D-4F8C-B0E6-D1043C7BF20A}"/>
          </ac:spMkLst>
        </pc:spChg>
        <pc:spChg chg="add">
          <ac:chgData name="Adriana Jaramillo" userId="793c7ea0-eecf-44d2-8f06-f3204ce704bb" providerId="ADAL" clId="{D6522610-FD8C-4FAF-8530-3B46EF694CFC}" dt="2025-09-30T14:34:04.256" v="4082" actId="26606"/>
          <ac:spMkLst>
            <pc:docMk/>
            <pc:sldMk cId="2132048821" sldId="431"/>
            <ac:spMk id="51" creationId="{49B530FE-A87D-41A0-A920-ADC6539EAA44}"/>
          </ac:spMkLst>
        </pc:spChg>
        <pc:picChg chg="mod">
          <ac:chgData name="Adriana Jaramillo" userId="793c7ea0-eecf-44d2-8f06-f3204ce704bb" providerId="ADAL" clId="{D6522610-FD8C-4FAF-8530-3B46EF694CFC}" dt="2025-09-30T14:34:04.256" v="4082" actId="26606"/>
          <ac:picMkLst>
            <pc:docMk/>
            <pc:sldMk cId="2132048821" sldId="431"/>
            <ac:picMk id="4" creationId="{2DE443B7-BA08-876F-1747-015894B86F41}"/>
          </ac:picMkLst>
        </pc:picChg>
        <pc:picChg chg="add mod">
          <ac:chgData name="Adriana Jaramillo" userId="793c7ea0-eecf-44d2-8f06-f3204ce704bb" providerId="ADAL" clId="{D6522610-FD8C-4FAF-8530-3B46EF694CFC}" dt="2025-09-30T14:38:02.269" v="4098" actId="1076"/>
          <ac:picMkLst>
            <pc:docMk/>
            <pc:sldMk cId="2132048821" sldId="431"/>
            <ac:picMk id="13" creationId="{9531C1D8-3914-1970-ED21-6D0CC7526806}"/>
          </ac:picMkLst>
        </pc:picChg>
      </pc:sldChg>
      <pc:sldChg chg="delSp modSp add mod modAnim modNotesTx">
        <pc:chgData name="Adriana Jaramillo" userId="793c7ea0-eecf-44d2-8f06-f3204ce704bb" providerId="ADAL" clId="{D6522610-FD8C-4FAF-8530-3B46EF694CFC}" dt="2025-10-02T20:30:43.779" v="4263"/>
        <pc:sldMkLst>
          <pc:docMk/>
          <pc:sldMk cId="1073730690" sldId="432"/>
        </pc:sldMkLst>
        <pc:spChg chg="mod">
          <ac:chgData name="Adriana Jaramillo" userId="793c7ea0-eecf-44d2-8f06-f3204ce704bb" providerId="ADAL" clId="{D6522610-FD8C-4FAF-8530-3B46EF694CFC}" dt="2025-09-30T14:50:26.548" v="4163" actId="404"/>
          <ac:spMkLst>
            <pc:docMk/>
            <pc:sldMk cId="1073730690" sldId="432"/>
            <ac:spMk id="7" creationId="{2A847D29-1105-B605-478D-FCB2B5AC37C9}"/>
          </ac:spMkLst>
        </pc:spChg>
      </pc:sldChg>
      <pc:sldChg chg="modSp add mod modAnim">
        <pc:chgData name="Adriana Jaramillo" userId="793c7ea0-eecf-44d2-8f06-f3204ce704bb" providerId="ADAL" clId="{D6522610-FD8C-4FAF-8530-3B46EF694CFC}" dt="2025-10-02T20:33:54.149" v="4266"/>
        <pc:sldMkLst>
          <pc:docMk/>
          <pc:sldMk cId="1767356602" sldId="433"/>
        </pc:sldMkLst>
        <pc:spChg chg="mod">
          <ac:chgData name="Adriana Jaramillo" userId="793c7ea0-eecf-44d2-8f06-f3204ce704bb" providerId="ADAL" clId="{D6522610-FD8C-4FAF-8530-3B46EF694CFC}" dt="2025-09-30T14:51:43.402" v="4221" actId="1076"/>
          <ac:spMkLst>
            <pc:docMk/>
            <pc:sldMk cId="1767356602" sldId="433"/>
            <ac:spMk id="7" creationId="{3BBD1A56-53E2-405A-1F62-70D8931A116E}"/>
          </ac:spMkLst>
        </pc:spChg>
      </pc:sldChg>
      <pc:sldChg chg="modSp add mod modAnim">
        <pc:chgData name="Adriana Jaramillo" userId="793c7ea0-eecf-44d2-8f06-f3204ce704bb" providerId="ADAL" clId="{D6522610-FD8C-4FAF-8530-3B46EF694CFC}" dt="2025-10-02T21:00:10.254" v="4332"/>
        <pc:sldMkLst>
          <pc:docMk/>
          <pc:sldMk cId="1189814628" sldId="434"/>
        </pc:sldMkLst>
        <pc:spChg chg="mod">
          <ac:chgData name="Adriana Jaramillo" userId="793c7ea0-eecf-44d2-8f06-f3204ce704bb" providerId="ADAL" clId="{D6522610-FD8C-4FAF-8530-3B46EF694CFC}" dt="2025-09-30T14:52:45.760" v="4245" actId="1076"/>
          <ac:spMkLst>
            <pc:docMk/>
            <pc:sldMk cId="1189814628" sldId="434"/>
            <ac:spMk id="7" creationId="{8DDFB08F-E341-5F7B-C4C9-49C5870DAEA3}"/>
          </ac:spMkLst>
        </pc:spChg>
      </pc:sldChg>
      <pc:sldChg chg="addSp delSp modSp add mod delAnim modAnim">
        <pc:chgData name="Adriana Jaramillo" userId="793c7ea0-eecf-44d2-8f06-f3204ce704bb" providerId="ADAL" clId="{D6522610-FD8C-4FAF-8530-3B46EF694CFC}" dt="2025-10-02T20:47:46.836" v="4288"/>
        <pc:sldMkLst>
          <pc:docMk/>
          <pc:sldMk cId="964524396" sldId="435"/>
        </pc:sldMkLst>
        <pc:picChg chg="add mod">
          <ac:chgData name="Adriana Jaramillo" userId="793c7ea0-eecf-44d2-8f06-f3204ce704bb" providerId="ADAL" clId="{D6522610-FD8C-4FAF-8530-3B46EF694CFC}" dt="2025-10-02T20:46:30.361" v="4276" actId="1076"/>
          <ac:picMkLst>
            <pc:docMk/>
            <pc:sldMk cId="964524396" sldId="435"/>
            <ac:picMk id="2" creationId="{84ED9332-B432-2491-52A9-7E78DE56214A}"/>
          </ac:picMkLst>
        </pc:picChg>
        <pc:picChg chg="del">
          <ac:chgData name="Adriana Jaramillo" userId="793c7ea0-eecf-44d2-8f06-f3204ce704bb" providerId="ADAL" clId="{D6522610-FD8C-4FAF-8530-3B46EF694CFC}" dt="2025-10-02T20:46:13.917" v="4273" actId="478"/>
          <ac:picMkLst>
            <pc:docMk/>
            <pc:sldMk cId="964524396" sldId="435"/>
            <ac:picMk id="9" creationId="{E75B9441-110A-16D3-97AB-46028A3DA61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3C5F39-9365-4920-B4E2-84FBC97A7B5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2942E0F-58AB-4E0E-AAA9-69AA66430282}">
      <dgm:prSet/>
      <dgm:spPr/>
      <dgm:t>
        <a:bodyPr/>
        <a:lstStyle/>
        <a:p>
          <a:r>
            <a:rPr lang="en-US"/>
            <a:t>Needing to vape after waking up in the morning</a:t>
          </a:r>
        </a:p>
      </dgm:t>
    </dgm:pt>
    <dgm:pt modelId="{113C97CE-281B-4D3D-AF7A-06FD8AE36502}" type="parTrans" cxnId="{91DB7CB0-08A6-4FD0-8ABB-17F06843041A}">
      <dgm:prSet/>
      <dgm:spPr/>
      <dgm:t>
        <a:bodyPr/>
        <a:lstStyle/>
        <a:p>
          <a:endParaRPr lang="en-US"/>
        </a:p>
      </dgm:t>
    </dgm:pt>
    <dgm:pt modelId="{DF833265-AFA7-4749-A6D5-C805C7AD8CDF}" type="sibTrans" cxnId="{91DB7CB0-08A6-4FD0-8ABB-17F06843041A}">
      <dgm:prSet/>
      <dgm:spPr/>
      <dgm:t>
        <a:bodyPr/>
        <a:lstStyle/>
        <a:p>
          <a:endParaRPr lang="en-US"/>
        </a:p>
      </dgm:t>
    </dgm:pt>
    <dgm:pt modelId="{EAF02BB7-BA27-4B95-8A35-C1B92EB0AC0A}">
      <dgm:prSet/>
      <dgm:spPr/>
      <dgm:t>
        <a:bodyPr/>
        <a:lstStyle/>
        <a:p>
          <a:r>
            <a:rPr lang="en-US"/>
            <a:t>Feeling anxious or irritable due to cravings</a:t>
          </a:r>
        </a:p>
      </dgm:t>
    </dgm:pt>
    <dgm:pt modelId="{47EE1110-14FB-4A18-9D05-C4F9AAE26CF5}" type="parTrans" cxnId="{429DED0E-993A-4303-AA6C-FC32580E23FD}">
      <dgm:prSet/>
      <dgm:spPr/>
      <dgm:t>
        <a:bodyPr/>
        <a:lstStyle/>
        <a:p>
          <a:endParaRPr lang="en-US"/>
        </a:p>
      </dgm:t>
    </dgm:pt>
    <dgm:pt modelId="{43DF1019-688D-450A-BD2D-9D6D2113CC17}" type="sibTrans" cxnId="{429DED0E-993A-4303-AA6C-FC32580E23FD}">
      <dgm:prSet/>
      <dgm:spPr/>
      <dgm:t>
        <a:bodyPr/>
        <a:lstStyle/>
        <a:p>
          <a:endParaRPr lang="en-US"/>
        </a:p>
      </dgm:t>
    </dgm:pt>
    <dgm:pt modelId="{583F4C34-0339-41C6-96D0-11B5D56A5E3E}">
      <dgm:prSet/>
      <dgm:spPr/>
      <dgm:t>
        <a:bodyPr/>
        <a:lstStyle/>
        <a:p>
          <a:r>
            <a:rPr lang="en-US"/>
            <a:t>Vaping without thinking about it</a:t>
          </a:r>
        </a:p>
      </dgm:t>
    </dgm:pt>
    <dgm:pt modelId="{A4EEA5C8-C9A3-4D06-8B86-B97B85C516A4}" type="parTrans" cxnId="{42C807DD-7B2D-428D-88EB-3918AD6A02AC}">
      <dgm:prSet/>
      <dgm:spPr/>
      <dgm:t>
        <a:bodyPr/>
        <a:lstStyle/>
        <a:p>
          <a:endParaRPr lang="en-US"/>
        </a:p>
      </dgm:t>
    </dgm:pt>
    <dgm:pt modelId="{985B1FFF-FB62-40E9-B601-25479007ACB7}" type="sibTrans" cxnId="{42C807DD-7B2D-428D-88EB-3918AD6A02AC}">
      <dgm:prSet/>
      <dgm:spPr/>
      <dgm:t>
        <a:bodyPr/>
        <a:lstStyle/>
        <a:p>
          <a:endParaRPr lang="en-US"/>
        </a:p>
      </dgm:t>
    </dgm:pt>
    <dgm:pt modelId="{A7FC2FFA-67CD-4B34-B409-B96FFCA6857C}">
      <dgm:prSet/>
      <dgm:spPr/>
      <dgm:t>
        <a:bodyPr/>
        <a:lstStyle/>
        <a:p>
          <a:r>
            <a:rPr lang="en-US" dirty="0"/>
            <a:t>Having trouble concentrating or sleeping</a:t>
          </a:r>
        </a:p>
      </dgm:t>
    </dgm:pt>
    <dgm:pt modelId="{DE0F6A77-9B26-4788-A06B-AFF22CF5BD43}" type="parTrans" cxnId="{A5B055C0-3BC8-4653-9E0F-EA5E74C02E42}">
      <dgm:prSet/>
      <dgm:spPr/>
      <dgm:t>
        <a:bodyPr/>
        <a:lstStyle/>
        <a:p>
          <a:endParaRPr lang="en-US"/>
        </a:p>
      </dgm:t>
    </dgm:pt>
    <dgm:pt modelId="{5C366550-8D97-4A89-A15B-E91389F43C29}" type="sibTrans" cxnId="{A5B055C0-3BC8-4653-9E0F-EA5E74C02E42}">
      <dgm:prSet/>
      <dgm:spPr/>
      <dgm:t>
        <a:bodyPr/>
        <a:lstStyle/>
        <a:p>
          <a:endParaRPr lang="en-US"/>
        </a:p>
      </dgm:t>
    </dgm:pt>
    <dgm:pt modelId="{75F14B32-A3D2-47CE-8D04-65D51B6E16C5}" type="pres">
      <dgm:prSet presAssocID="{C23C5F39-9365-4920-B4E2-84FBC97A7B5E}" presName="vert0" presStyleCnt="0">
        <dgm:presLayoutVars>
          <dgm:dir/>
          <dgm:animOne val="branch"/>
          <dgm:animLvl val="lvl"/>
        </dgm:presLayoutVars>
      </dgm:prSet>
      <dgm:spPr/>
    </dgm:pt>
    <dgm:pt modelId="{5466E1C1-444B-479D-BAF2-34F1EEC89F4A}" type="pres">
      <dgm:prSet presAssocID="{52942E0F-58AB-4E0E-AAA9-69AA66430282}" presName="thickLine" presStyleLbl="alignNode1" presStyleIdx="0" presStyleCnt="4"/>
      <dgm:spPr/>
    </dgm:pt>
    <dgm:pt modelId="{DDEEA76E-FBFE-4234-B9D0-6C90BEA2DF5F}" type="pres">
      <dgm:prSet presAssocID="{52942E0F-58AB-4E0E-AAA9-69AA66430282}" presName="horz1" presStyleCnt="0"/>
      <dgm:spPr/>
    </dgm:pt>
    <dgm:pt modelId="{7B067D74-8BFB-42E3-BAE7-07B181CA55D0}" type="pres">
      <dgm:prSet presAssocID="{52942E0F-58AB-4E0E-AAA9-69AA66430282}" presName="tx1" presStyleLbl="revTx" presStyleIdx="0" presStyleCnt="4"/>
      <dgm:spPr/>
    </dgm:pt>
    <dgm:pt modelId="{577F3E5A-98B3-43B9-82E5-C8C86E3436FF}" type="pres">
      <dgm:prSet presAssocID="{52942E0F-58AB-4E0E-AAA9-69AA66430282}" presName="vert1" presStyleCnt="0"/>
      <dgm:spPr/>
    </dgm:pt>
    <dgm:pt modelId="{9D1B9CD5-7A47-44A8-ADC3-82C5970E5B0F}" type="pres">
      <dgm:prSet presAssocID="{EAF02BB7-BA27-4B95-8A35-C1B92EB0AC0A}" presName="thickLine" presStyleLbl="alignNode1" presStyleIdx="1" presStyleCnt="4"/>
      <dgm:spPr/>
    </dgm:pt>
    <dgm:pt modelId="{2D28A189-E153-4E0B-9C11-1C0755C1E942}" type="pres">
      <dgm:prSet presAssocID="{EAF02BB7-BA27-4B95-8A35-C1B92EB0AC0A}" presName="horz1" presStyleCnt="0"/>
      <dgm:spPr/>
    </dgm:pt>
    <dgm:pt modelId="{76D4F1F5-9C3B-4B17-AECB-25DCCA3149FE}" type="pres">
      <dgm:prSet presAssocID="{EAF02BB7-BA27-4B95-8A35-C1B92EB0AC0A}" presName="tx1" presStyleLbl="revTx" presStyleIdx="1" presStyleCnt="4"/>
      <dgm:spPr/>
    </dgm:pt>
    <dgm:pt modelId="{C63DA9F5-9EB2-43C1-972E-AE5CDA17720F}" type="pres">
      <dgm:prSet presAssocID="{EAF02BB7-BA27-4B95-8A35-C1B92EB0AC0A}" presName="vert1" presStyleCnt="0"/>
      <dgm:spPr/>
    </dgm:pt>
    <dgm:pt modelId="{1F330064-AF56-46B5-9D5F-A3DBEAFB9B02}" type="pres">
      <dgm:prSet presAssocID="{583F4C34-0339-41C6-96D0-11B5D56A5E3E}" presName="thickLine" presStyleLbl="alignNode1" presStyleIdx="2" presStyleCnt="4"/>
      <dgm:spPr/>
    </dgm:pt>
    <dgm:pt modelId="{4A586693-CABF-4C9E-A67E-40A04A5F58D0}" type="pres">
      <dgm:prSet presAssocID="{583F4C34-0339-41C6-96D0-11B5D56A5E3E}" presName="horz1" presStyleCnt="0"/>
      <dgm:spPr/>
    </dgm:pt>
    <dgm:pt modelId="{9DBC6AF7-87D6-411D-A063-7FCECA3C064B}" type="pres">
      <dgm:prSet presAssocID="{583F4C34-0339-41C6-96D0-11B5D56A5E3E}" presName="tx1" presStyleLbl="revTx" presStyleIdx="2" presStyleCnt="4"/>
      <dgm:spPr/>
    </dgm:pt>
    <dgm:pt modelId="{27A3984F-50EE-4FD6-BB36-27A3F31D6BE0}" type="pres">
      <dgm:prSet presAssocID="{583F4C34-0339-41C6-96D0-11B5D56A5E3E}" presName="vert1" presStyleCnt="0"/>
      <dgm:spPr/>
    </dgm:pt>
    <dgm:pt modelId="{825D80F1-682A-412B-852D-ED6BF3BCBA88}" type="pres">
      <dgm:prSet presAssocID="{A7FC2FFA-67CD-4B34-B409-B96FFCA6857C}" presName="thickLine" presStyleLbl="alignNode1" presStyleIdx="3" presStyleCnt="4"/>
      <dgm:spPr/>
    </dgm:pt>
    <dgm:pt modelId="{A3BECDBA-63EF-4061-9D36-5DF80CA4EBE9}" type="pres">
      <dgm:prSet presAssocID="{A7FC2FFA-67CD-4B34-B409-B96FFCA6857C}" presName="horz1" presStyleCnt="0"/>
      <dgm:spPr/>
    </dgm:pt>
    <dgm:pt modelId="{920859DD-ED64-4BDD-8AA1-6010EB02DE75}" type="pres">
      <dgm:prSet presAssocID="{A7FC2FFA-67CD-4B34-B409-B96FFCA6857C}" presName="tx1" presStyleLbl="revTx" presStyleIdx="3" presStyleCnt="4"/>
      <dgm:spPr/>
    </dgm:pt>
    <dgm:pt modelId="{8A3FBC58-B5F7-45E7-AA2F-6AC12E34DD05}" type="pres">
      <dgm:prSet presAssocID="{A7FC2FFA-67CD-4B34-B409-B96FFCA6857C}" presName="vert1" presStyleCnt="0"/>
      <dgm:spPr/>
    </dgm:pt>
  </dgm:ptLst>
  <dgm:cxnLst>
    <dgm:cxn modelId="{429DED0E-993A-4303-AA6C-FC32580E23FD}" srcId="{C23C5F39-9365-4920-B4E2-84FBC97A7B5E}" destId="{EAF02BB7-BA27-4B95-8A35-C1B92EB0AC0A}" srcOrd="1" destOrd="0" parTransId="{47EE1110-14FB-4A18-9D05-C4F9AAE26CF5}" sibTransId="{43DF1019-688D-450A-BD2D-9D6D2113CC17}"/>
    <dgm:cxn modelId="{B5286B2E-7EB1-41A1-96D1-CC171EF209E9}" type="presOf" srcId="{583F4C34-0339-41C6-96D0-11B5D56A5E3E}" destId="{9DBC6AF7-87D6-411D-A063-7FCECA3C064B}" srcOrd="0" destOrd="0" presId="urn:microsoft.com/office/officeart/2008/layout/LinedList"/>
    <dgm:cxn modelId="{CD1CF59D-FB00-426F-8A01-A549445DFBE5}" type="presOf" srcId="{EAF02BB7-BA27-4B95-8A35-C1B92EB0AC0A}" destId="{76D4F1F5-9C3B-4B17-AECB-25DCCA3149FE}" srcOrd="0" destOrd="0" presId="urn:microsoft.com/office/officeart/2008/layout/LinedList"/>
    <dgm:cxn modelId="{358E2EAC-3B0B-4E5C-B940-E07B71C7E786}" type="presOf" srcId="{52942E0F-58AB-4E0E-AAA9-69AA66430282}" destId="{7B067D74-8BFB-42E3-BAE7-07B181CA55D0}" srcOrd="0" destOrd="0" presId="urn:microsoft.com/office/officeart/2008/layout/LinedList"/>
    <dgm:cxn modelId="{91DB7CB0-08A6-4FD0-8ABB-17F06843041A}" srcId="{C23C5F39-9365-4920-B4E2-84FBC97A7B5E}" destId="{52942E0F-58AB-4E0E-AAA9-69AA66430282}" srcOrd="0" destOrd="0" parTransId="{113C97CE-281B-4D3D-AF7A-06FD8AE36502}" sibTransId="{DF833265-AFA7-4749-A6D5-C805C7AD8CDF}"/>
    <dgm:cxn modelId="{6458F4B2-89DA-492D-B9B2-33A40B5E7DC7}" type="presOf" srcId="{A7FC2FFA-67CD-4B34-B409-B96FFCA6857C}" destId="{920859DD-ED64-4BDD-8AA1-6010EB02DE75}" srcOrd="0" destOrd="0" presId="urn:microsoft.com/office/officeart/2008/layout/LinedList"/>
    <dgm:cxn modelId="{A5B055C0-3BC8-4653-9E0F-EA5E74C02E42}" srcId="{C23C5F39-9365-4920-B4E2-84FBC97A7B5E}" destId="{A7FC2FFA-67CD-4B34-B409-B96FFCA6857C}" srcOrd="3" destOrd="0" parTransId="{DE0F6A77-9B26-4788-A06B-AFF22CF5BD43}" sibTransId="{5C366550-8D97-4A89-A15B-E91389F43C29}"/>
    <dgm:cxn modelId="{42C807DD-7B2D-428D-88EB-3918AD6A02AC}" srcId="{C23C5F39-9365-4920-B4E2-84FBC97A7B5E}" destId="{583F4C34-0339-41C6-96D0-11B5D56A5E3E}" srcOrd="2" destOrd="0" parTransId="{A4EEA5C8-C9A3-4D06-8B86-B97B85C516A4}" sibTransId="{985B1FFF-FB62-40E9-B601-25479007ACB7}"/>
    <dgm:cxn modelId="{AC5A9CEF-1739-4C32-A11E-24922F3F5A1B}" type="presOf" srcId="{C23C5F39-9365-4920-B4E2-84FBC97A7B5E}" destId="{75F14B32-A3D2-47CE-8D04-65D51B6E16C5}" srcOrd="0" destOrd="0" presId="urn:microsoft.com/office/officeart/2008/layout/LinedList"/>
    <dgm:cxn modelId="{B96E8309-0CF5-463A-94DF-CBC45C3C35D2}" type="presParOf" srcId="{75F14B32-A3D2-47CE-8D04-65D51B6E16C5}" destId="{5466E1C1-444B-479D-BAF2-34F1EEC89F4A}" srcOrd="0" destOrd="0" presId="urn:microsoft.com/office/officeart/2008/layout/LinedList"/>
    <dgm:cxn modelId="{2CF7EBFF-74E5-4367-8D81-7A34F2B22BC5}" type="presParOf" srcId="{75F14B32-A3D2-47CE-8D04-65D51B6E16C5}" destId="{DDEEA76E-FBFE-4234-B9D0-6C90BEA2DF5F}" srcOrd="1" destOrd="0" presId="urn:microsoft.com/office/officeart/2008/layout/LinedList"/>
    <dgm:cxn modelId="{F77C35AA-5075-4F39-BCDC-9A3268C5E58E}" type="presParOf" srcId="{DDEEA76E-FBFE-4234-B9D0-6C90BEA2DF5F}" destId="{7B067D74-8BFB-42E3-BAE7-07B181CA55D0}" srcOrd="0" destOrd="0" presId="urn:microsoft.com/office/officeart/2008/layout/LinedList"/>
    <dgm:cxn modelId="{C4F4359C-9D58-434F-AFE9-EB3C03F3E105}" type="presParOf" srcId="{DDEEA76E-FBFE-4234-B9D0-6C90BEA2DF5F}" destId="{577F3E5A-98B3-43B9-82E5-C8C86E3436FF}" srcOrd="1" destOrd="0" presId="urn:microsoft.com/office/officeart/2008/layout/LinedList"/>
    <dgm:cxn modelId="{55969994-2175-4840-93B1-66837E179FFE}" type="presParOf" srcId="{75F14B32-A3D2-47CE-8D04-65D51B6E16C5}" destId="{9D1B9CD5-7A47-44A8-ADC3-82C5970E5B0F}" srcOrd="2" destOrd="0" presId="urn:microsoft.com/office/officeart/2008/layout/LinedList"/>
    <dgm:cxn modelId="{A611E224-E105-4CA0-8E80-AA5581A85485}" type="presParOf" srcId="{75F14B32-A3D2-47CE-8D04-65D51B6E16C5}" destId="{2D28A189-E153-4E0B-9C11-1C0755C1E942}" srcOrd="3" destOrd="0" presId="urn:microsoft.com/office/officeart/2008/layout/LinedList"/>
    <dgm:cxn modelId="{1ED668E2-AABE-4BD9-A91A-B581127F99B5}" type="presParOf" srcId="{2D28A189-E153-4E0B-9C11-1C0755C1E942}" destId="{76D4F1F5-9C3B-4B17-AECB-25DCCA3149FE}" srcOrd="0" destOrd="0" presId="urn:microsoft.com/office/officeart/2008/layout/LinedList"/>
    <dgm:cxn modelId="{063E9A26-5C7A-49F3-9F2D-450B1167C078}" type="presParOf" srcId="{2D28A189-E153-4E0B-9C11-1C0755C1E942}" destId="{C63DA9F5-9EB2-43C1-972E-AE5CDA17720F}" srcOrd="1" destOrd="0" presId="urn:microsoft.com/office/officeart/2008/layout/LinedList"/>
    <dgm:cxn modelId="{981048FC-8858-42F1-8572-D3A4A5F44BAC}" type="presParOf" srcId="{75F14B32-A3D2-47CE-8D04-65D51B6E16C5}" destId="{1F330064-AF56-46B5-9D5F-A3DBEAFB9B02}" srcOrd="4" destOrd="0" presId="urn:microsoft.com/office/officeart/2008/layout/LinedList"/>
    <dgm:cxn modelId="{0CEA450D-B64A-490C-BB66-A2A888FB6D50}" type="presParOf" srcId="{75F14B32-A3D2-47CE-8D04-65D51B6E16C5}" destId="{4A586693-CABF-4C9E-A67E-40A04A5F58D0}" srcOrd="5" destOrd="0" presId="urn:microsoft.com/office/officeart/2008/layout/LinedList"/>
    <dgm:cxn modelId="{2778DC62-0E51-4F97-A8CE-4486CED4E14B}" type="presParOf" srcId="{4A586693-CABF-4C9E-A67E-40A04A5F58D0}" destId="{9DBC6AF7-87D6-411D-A063-7FCECA3C064B}" srcOrd="0" destOrd="0" presId="urn:microsoft.com/office/officeart/2008/layout/LinedList"/>
    <dgm:cxn modelId="{98984095-1F30-4B9C-8884-23098205BD48}" type="presParOf" srcId="{4A586693-CABF-4C9E-A67E-40A04A5F58D0}" destId="{27A3984F-50EE-4FD6-BB36-27A3F31D6BE0}" srcOrd="1" destOrd="0" presId="urn:microsoft.com/office/officeart/2008/layout/LinedList"/>
    <dgm:cxn modelId="{D8076C73-0463-4C50-B90C-DF2D1F6F8EF2}" type="presParOf" srcId="{75F14B32-A3D2-47CE-8D04-65D51B6E16C5}" destId="{825D80F1-682A-412B-852D-ED6BF3BCBA88}" srcOrd="6" destOrd="0" presId="urn:microsoft.com/office/officeart/2008/layout/LinedList"/>
    <dgm:cxn modelId="{045AC938-29BD-4B06-B5EC-306D0AF5564C}" type="presParOf" srcId="{75F14B32-A3D2-47CE-8D04-65D51B6E16C5}" destId="{A3BECDBA-63EF-4061-9D36-5DF80CA4EBE9}" srcOrd="7" destOrd="0" presId="urn:microsoft.com/office/officeart/2008/layout/LinedList"/>
    <dgm:cxn modelId="{A2F717A8-FCB8-4E2F-96DD-56BC1816E114}" type="presParOf" srcId="{A3BECDBA-63EF-4061-9D36-5DF80CA4EBE9}" destId="{920859DD-ED64-4BDD-8AA1-6010EB02DE75}" srcOrd="0" destOrd="0" presId="urn:microsoft.com/office/officeart/2008/layout/LinedList"/>
    <dgm:cxn modelId="{95430327-87E7-4C1F-9EBE-3EC8F8F6F025}" type="presParOf" srcId="{A3BECDBA-63EF-4061-9D36-5DF80CA4EBE9}" destId="{8A3FBC58-B5F7-45E7-AA2F-6AC12E34DD0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B0802E-6AC0-45E2-A057-F8988C19C862}"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n-US"/>
        </a:p>
      </dgm:t>
    </dgm:pt>
    <dgm:pt modelId="{83A8635A-3042-4E1F-9070-DC6B7C29928E}">
      <dgm:prSet/>
      <dgm:spPr/>
      <dgm:t>
        <a:bodyPr/>
        <a:lstStyle/>
        <a:p>
          <a:r>
            <a:rPr lang="en-US">
              <a:latin typeface="Calibri" panose="020F0502020204030204" pitchFamily="34" charset="0"/>
              <a:cs typeface="Calibri" panose="020F0502020204030204" pitchFamily="34" charset="0"/>
            </a:rPr>
            <a:t>Choose a quit date</a:t>
          </a:r>
          <a:endParaRPr lang="en-US" dirty="0">
            <a:latin typeface="Calibri" panose="020F0502020204030204" pitchFamily="34" charset="0"/>
            <a:cs typeface="Calibri" panose="020F0502020204030204" pitchFamily="34" charset="0"/>
          </a:endParaRPr>
        </a:p>
      </dgm:t>
    </dgm:pt>
    <dgm:pt modelId="{B3FC3489-8582-4CCD-9A99-DB9987FCCCD7}" type="parTrans" cxnId="{DB5C5539-D011-4090-8FF8-D96665D6D9C0}">
      <dgm:prSet/>
      <dgm:spPr/>
      <dgm:t>
        <a:bodyPr/>
        <a:lstStyle/>
        <a:p>
          <a:endParaRPr lang="en-US">
            <a:latin typeface="Calibri" panose="020F0502020204030204" pitchFamily="34" charset="0"/>
            <a:cs typeface="Calibri" panose="020F0502020204030204" pitchFamily="34" charset="0"/>
          </a:endParaRPr>
        </a:p>
      </dgm:t>
    </dgm:pt>
    <dgm:pt modelId="{25AF1EED-3FC4-48FD-A4CB-EDB5F1856CFF}" type="sibTrans" cxnId="{DB5C5539-D011-4090-8FF8-D96665D6D9C0}">
      <dgm:prSet phldrT="01" phldr="0"/>
      <dgm:spPr/>
    </dgm:pt>
    <dgm:pt modelId="{A1311160-5C73-4AEB-992E-ED633597F2E6}">
      <dgm:prSet/>
      <dgm:spPr/>
      <dgm:t>
        <a:bodyPr/>
        <a:lstStyle/>
        <a:p>
          <a:r>
            <a:rPr lang="en-US">
              <a:latin typeface="Calibri" panose="020F0502020204030204" pitchFamily="34" charset="0"/>
              <a:cs typeface="Calibri" panose="020F0502020204030204" pitchFamily="34" charset="0"/>
            </a:rPr>
            <a:t>What is it costing you?</a:t>
          </a:r>
          <a:endParaRPr lang="en-US" dirty="0">
            <a:latin typeface="Calibri" panose="020F0502020204030204" pitchFamily="34" charset="0"/>
            <a:cs typeface="Calibri" panose="020F0502020204030204" pitchFamily="34" charset="0"/>
          </a:endParaRPr>
        </a:p>
      </dgm:t>
    </dgm:pt>
    <dgm:pt modelId="{362FC173-F1EB-4C01-BBCD-57674B2D4E39}" type="parTrans" cxnId="{4D0005AF-1163-42B5-9F7B-F9FE03D9C93A}">
      <dgm:prSet/>
      <dgm:spPr/>
      <dgm:t>
        <a:bodyPr/>
        <a:lstStyle/>
        <a:p>
          <a:endParaRPr lang="en-US">
            <a:latin typeface="Calibri" panose="020F0502020204030204" pitchFamily="34" charset="0"/>
            <a:cs typeface="Calibri" panose="020F0502020204030204" pitchFamily="34" charset="0"/>
          </a:endParaRPr>
        </a:p>
      </dgm:t>
    </dgm:pt>
    <dgm:pt modelId="{0725FD7E-9BD8-47F1-9DDD-A35DACD5D055}" type="sibTrans" cxnId="{4D0005AF-1163-42B5-9F7B-F9FE03D9C93A}">
      <dgm:prSet phldrT="02" phldr="0"/>
      <dgm:spPr/>
    </dgm:pt>
    <dgm:pt modelId="{B5E81312-FDF2-444B-BDDE-57E46C2FF7DB}">
      <dgm:prSet/>
      <dgm:spPr/>
      <dgm:t>
        <a:bodyPr/>
        <a:lstStyle/>
        <a:p>
          <a:r>
            <a:rPr lang="en-US">
              <a:latin typeface="Calibri" panose="020F0502020204030204" pitchFamily="34" charset="0"/>
              <a:cs typeface="Calibri" panose="020F0502020204030204" pitchFamily="34" charset="0"/>
            </a:rPr>
            <a:t>Why are you quitting?</a:t>
          </a:r>
          <a:endParaRPr lang="en-US" dirty="0">
            <a:latin typeface="Calibri" panose="020F0502020204030204" pitchFamily="34" charset="0"/>
            <a:cs typeface="Calibri" panose="020F0502020204030204" pitchFamily="34" charset="0"/>
          </a:endParaRPr>
        </a:p>
      </dgm:t>
    </dgm:pt>
    <dgm:pt modelId="{BFE8EFE2-0073-477B-B244-FE524CBC5ABA}" type="parTrans" cxnId="{4F8393C5-4461-45B3-B4C9-592137D32FCD}">
      <dgm:prSet/>
      <dgm:spPr/>
      <dgm:t>
        <a:bodyPr/>
        <a:lstStyle/>
        <a:p>
          <a:endParaRPr lang="en-US">
            <a:latin typeface="Calibri" panose="020F0502020204030204" pitchFamily="34" charset="0"/>
            <a:cs typeface="Calibri" panose="020F0502020204030204" pitchFamily="34" charset="0"/>
          </a:endParaRPr>
        </a:p>
      </dgm:t>
    </dgm:pt>
    <dgm:pt modelId="{D542E606-FD91-437E-BAB3-1D006A433B39}" type="sibTrans" cxnId="{4F8393C5-4461-45B3-B4C9-592137D32FCD}">
      <dgm:prSet phldrT="03" phldr="0"/>
      <dgm:spPr/>
    </dgm:pt>
    <dgm:pt modelId="{30C6EFAB-F6FB-4895-9E53-75685C636756}">
      <dgm:prSet/>
      <dgm:spPr/>
      <dgm:t>
        <a:bodyPr/>
        <a:lstStyle/>
        <a:p>
          <a:r>
            <a:rPr lang="en-US">
              <a:latin typeface="Calibri" panose="020F0502020204030204" pitchFamily="34" charset="0"/>
              <a:cs typeface="Calibri" panose="020F0502020204030204" pitchFamily="34" charset="0"/>
            </a:rPr>
            <a:t>Know your triggers </a:t>
          </a:r>
          <a:endParaRPr lang="en-US" dirty="0">
            <a:latin typeface="Calibri" panose="020F0502020204030204" pitchFamily="34" charset="0"/>
            <a:cs typeface="Calibri" panose="020F0502020204030204" pitchFamily="34" charset="0"/>
          </a:endParaRPr>
        </a:p>
      </dgm:t>
    </dgm:pt>
    <dgm:pt modelId="{2C5B3C62-C2D0-4C19-A9BC-50BE72F1CDDF}" type="parTrans" cxnId="{B6A1A326-0D00-4A91-BEDE-297BB4E501E3}">
      <dgm:prSet/>
      <dgm:spPr/>
      <dgm:t>
        <a:bodyPr/>
        <a:lstStyle/>
        <a:p>
          <a:endParaRPr lang="en-US">
            <a:latin typeface="Calibri" panose="020F0502020204030204" pitchFamily="34" charset="0"/>
            <a:cs typeface="Calibri" panose="020F0502020204030204" pitchFamily="34" charset="0"/>
          </a:endParaRPr>
        </a:p>
      </dgm:t>
    </dgm:pt>
    <dgm:pt modelId="{60615FB3-C603-45D8-AF3D-D968A2E0D3E0}" type="sibTrans" cxnId="{B6A1A326-0D00-4A91-BEDE-297BB4E501E3}">
      <dgm:prSet phldrT="04" phldr="0"/>
      <dgm:spPr/>
    </dgm:pt>
    <dgm:pt modelId="{A709AB94-AEC5-4A62-ABC8-C4F82FB88C6D}">
      <dgm:prSet/>
      <dgm:spPr/>
      <dgm:t>
        <a:bodyPr/>
        <a:lstStyle/>
        <a:p>
          <a:r>
            <a:rPr lang="en-US">
              <a:latin typeface="Calibri" panose="020F0502020204030204" pitchFamily="34" charset="0"/>
              <a:cs typeface="Calibri" panose="020F0502020204030204" pitchFamily="34" charset="0"/>
            </a:rPr>
            <a:t>Set yourself up for success</a:t>
          </a:r>
          <a:endParaRPr lang="en-US" dirty="0">
            <a:latin typeface="Calibri" panose="020F0502020204030204" pitchFamily="34" charset="0"/>
            <a:cs typeface="Calibri" panose="020F0502020204030204" pitchFamily="34" charset="0"/>
          </a:endParaRPr>
        </a:p>
      </dgm:t>
    </dgm:pt>
    <dgm:pt modelId="{244D735F-2262-4FBA-A9F6-88E454366428}" type="parTrans" cxnId="{59AE4F48-2FF7-49F0-8CC6-9F866B20321E}">
      <dgm:prSet/>
      <dgm:spPr/>
      <dgm:t>
        <a:bodyPr/>
        <a:lstStyle/>
        <a:p>
          <a:endParaRPr lang="en-US">
            <a:latin typeface="Calibri" panose="020F0502020204030204" pitchFamily="34" charset="0"/>
            <a:cs typeface="Calibri" panose="020F0502020204030204" pitchFamily="34" charset="0"/>
          </a:endParaRPr>
        </a:p>
      </dgm:t>
    </dgm:pt>
    <dgm:pt modelId="{1D043E5F-4D64-4437-9E15-4E4333AF5507}" type="sibTrans" cxnId="{59AE4F48-2FF7-49F0-8CC6-9F866B20321E}">
      <dgm:prSet phldrT="05" phldr="0"/>
      <dgm:spPr/>
    </dgm:pt>
    <dgm:pt modelId="{D27AF3AC-EA33-40D8-8D3C-CB4074368EAB}" type="pres">
      <dgm:prSet presAssocID="{F2B0802E-6AC0-45E2-A057-F8988C19C862}" presName="rootnode" presStyleCnt="0">
        <dgm:presLayoutVars>
          <dgm:chMax/>
          <dgm:chPref/>
          <dgm:dir/>
          <dgm:animLvl val="lvl"/>
        </dgm:presLayoutVars>
      </dgm:prSet>
      <dgm:spPr/>
    </dgm:pt>
    <dgm:pt modelId="{58AD5907-BA45-44D6-8DC4-DB60328F2809}" type="pres">
      <dgm:prSet presAssocID="{83A8635A-3042-4E1F-9070-DC6B7C29928E}" presName="composite" presStyleCnt="0"/>
      <dgm:spPr/>
    </dgm:pt>
    <dgm:pt modelId="{4586AAE1-0637-4E2B-8307-134DB53DA458}" type="pres">
      <dgm:prSet presAssocID="{83A8635A-3042-4E1F-9070-DC6B7C29928E}" presName="bentUpArrow1" presStyleLbl="alignImgPlace1" presStyleIdx="0" presStyleCnt="4"/>
      <dgm:spPr/>
    </dgm:pt>
    <dgm:pt modelId="{198B6B28-085F-44A5-A327-A8FA301B7B25}" type="pres">
      <dgm:prSet presAssocID="{83A8635A-3042-4E1F-9070-DC6B7C29928E}" presName="ParentText" presStyleLbl="node1" presStyleIdx="0" presStyleCnt="5">
        <dgm:presLayoutVars>
          <dgm:chMax val="1"/>
          <dgm:chPref val="1"/>
          <dgm:bulletEnabled val="1"/>
        </dgm:presLayoutVars>
      </dgm:prSet>
      <dgm:spPr/>
    </dgm:pt>
    <dgm:pt modelId="{FFE356F7-3683-4609-8215-20D0908193C0}" type="pres">
      <dgm:prSet presAssocID="{83A8635A-3042-4E1F-9070-DC6B7C29928E}" presName="ChildText" presStyleLbl="revTx" presStyleIdx="0" presStyleCnt="4">
        <dgm:presLayoutVars>
          <dgm:chMax val="0"/>
          <dgm:chPref val="0"/>
          <dgm:bulletEnabled val="1"/>
        </dgm:presLayoutVars>
      </dgm:prSet>
      <dgm:spPr/>
    </dgm:pt>
    <dgm:pt modelId="{CFC80348-07B1-48E8-A6C7-2D563F1E3A86}" type="pres">
      <dgm:prSet presAssocID="{25AF1EED-3FC4-48FD-A4CB-EDB5F1856CFF}" presName="sibTrans" presStyleCnt="0"/>
      <dgm:spPr/>
    </dgm:pt>
    <dgm:pt modelId="{04954F4B-1770-4B51-9158-F8BBD90294CC}" type="pres">
      <dgm:prSet presAssocID="{A1311160-5C73-4AEB-992E-ED633597F2E6}" presName="composite" presStyleCnt="0"/>
      <dgm:spPr/>
    </dgm:pt>
    <dgm:pt modelId="{4DDD5B1E-758C-4B37-88CF-38B690409E1D}" type="pres">
      <dgm:prSet presAssocID="{A1311160-5C73-4AEB-992E-ED633597F2E6}" presName="bentUpArrow1" presStyleLbl="alignImgPlace1" presStyleIdx="1" presStyleCnt="4"/>
      <dgm:spPr/>
    </dgm:pt>
    <dgm:pt modelId="{4FC0D30B-816B-4654-B96C-9866DCFCBD1D}" type="pres">
      <dgm:prSet presAssocID="{A1311160-5C73-4AEB-992E-ED633597F2E6}" presName="ParentText" presStyleLbl="node1" presStyleIdx="1" presStyleCnt="5">
        <dgm:presLayoutVars>
          <dgm:chMax val="1"/>
          <dgm:chPref val="1"/>
          <dgm:bulletEnabled val="1"/>
        </dgm:presLayoutVars>
      </dgm:prSet>
      <dgm:spPr/>
    </dgm:pt>
    <dgm:pt modelId="{09926C06-45AE-4CB6-AD4D-1E0A0F231AAE}" type="pres">
      <dgm:prSet presAssocID="{A1311160-5C73-4AEB-992E-ED633597F2E6}" presName="ChildText" presStyleLbl="revTx" presStyleIdx="1" presStyleCnt="4">
        <dgm:presLayoutVars>
          <dgm:chMax val="0"/>
          <dgm:chPref val="0"/>
          <dgm:bulletEnabled val="1"/>
        </dgm:presLayoutVars>
      </dgm:prSet>
      <dgm:spPr/>
    </dgm:pt>
    <dgm:pt modelId="{ADDAE74C-13BC-4179-8A9D-CD6161E87482}" type="pres">
      <dgm:prSet presAssocID="{0725FD7E-9BD8-47F1-9DDD-A35DACD5D055}" presName="sibTrans" presStyleCnt="0"/>
      <dgm:spPr/>
    </dgm:pt>
    <dgm:pt modelId="{EBC8DCDE-FB46-4F99-B41F-3E1E4B98555A}" type="pres">
      <dgm:prSet presAssocID="{B5E81312-FDF2-444B-BDDE-57E46C2FF7DB}" presName="composite" presStyleCnt="0"/>
      <dgm:spPr/>
    </dgm:pt>
    <dgm:pt modelId="{A681CA61-A058-4B6B-BC88-FD517C0A9463}" type="pres">
      <dgm:prSet presAssocID="{B5E81312-FDF2-444B-BDDE-57E46C2FF7DB}" presName="bentUpArrow1" presStyleLbl="alignImgPlace1" presStyleIdx="2" presStyleCnt="4"/>
      <dgm:spPr/>
    </dgm:pt>
    <dgm:pt modelId="{87099179-8186-4494-A676-928DC38CB5A5}" type="pres">
      <dgm:prSet presAssocID="{B5E81312-FDF2-444B-BDDE-57E46C2FF7DB}" presName="ParentText" presStyleLbl="node1" presStyleIdx="2" presStyleCnt="5">
        <dgm:presLayoutVars>
          <dgm:chMax val="1"/>
          <dgm:chPref val="1"/>
          <dgm:bulletEnabled val="1"/>
        </dgm:presLayoutVars>
      </dgm:prSet>
      <dgm:spPr/>
    </dgm:pt>
    <dgm:pt modelId="{FFF3D67E-FC45-44DE-85AD-999B79212DA0}" type="pres">
      <dgm:prSet presAssocID="{B5E81312-FDF2-444B-BDDE-57E46C2FF7DB}" presName="ChildText" presStyleLbl="revTx" presStyleIdx="2" presStyleCnt="4">
        <dgm:presLayoutVars>
          <dgm:chMax val="0"/>
          <dgm:chPref val="0"/>
          <dgm:bulletEnabled val="1"/>
        </dgm:presLayoutVars>
      </dgm:prSet>
      <dgm:spPr/>
    </dgm:pt>
    <dgm:pt modelId="{53B7266C-4545-45E8-B6F1-D9E0BDE5F57E}" type="pres">
      <dgm:prSet presAssocID="{D542E606-FD91-437E-BAB3-1D006A433B39}" presName="sibTrans" presStyleCnt="0"/>
      <dgm:spPr/>
    </dgm:pt>
    <dgm:pt modelId="{BECE46B3-DC23-441D-98B7-701AF03FB885}" type="pres">
      <dgm:prSet presAssocID="{30C6EFAB-F6FB-4895-9E53-75685C636756}" presName="composite" presStyleCnt="0"/>
      <dgm:spPr/>
    </dgm:pt>
    <dgm:pt modelId="{12882257-BFBA-4BF9-9326-FC1A09641ADC}" type="pres">
      <dgm:prSet presAssocID="{30C6EFAB-F6FB-4895-9E53-75685C636756}" presName="bentUpArrow1" presStyleLbl="alignImgPlace1" presStyleIdx="3" presStyleCnt="4"/>
      <dgm:spPr/>
    </dgm:pt>
    <dgm:pt modelId="{1152CA6F-92BE-4E45-829B-BFDE94BD1CD9}" type="pres">
      <dgm:prSet presAssocID="{30C6EFAB-F6FB-4895-9E53-75685C636756}" presName="ParentText" presStyleLbl="node1" presStyleIdx="3" presStyleCnt="5">
        <dgm:presLayoutVars>
          <dgm:chMax val="1"/>
          <dgm:chPref val="1"/>
          <dgm:bulletEnabled val="1"/>
        </dgm:presLayoutVars>
      </dgm:prSet>
      <dgm:spPr/>
    </dgm:pt>
    <dgm:pt modelId="{79CCAF2E-60B8-4365-B0F2-A3607461329C}" type="pres">
      <dgm:prSet presAssocID="{30C6EFAB-F6FB-4895-9E53-75685C636756}" presName="ChildText" presStyleLbl="revTx" presStyleIdx="3" presStyleCnt="4">
        <dgm:presLayoutVars>
          <dgm:chMax val="0"/>
          <dgm:chPref val="0"/>
          <dgm:bulletEnabled val="1"/>
        </dgm:presLayoutVars>
      </dgm:prSet>
      <dgm:spPr/>
    </dgm:pt>
    <dgm:pt modelId="{AEA214A5-264E-4646-AE53-C1AB1565FDF5}" type="pres">
      <dgm:prSet presAssocID="{60615FB3-C603-45D8-AF3D-D968A2E0D3E0}" presName="sibTrans" presStyleCnt="0"/>
      <dgm:spPr/>
    </dgm:pt>
    <dgm:pt modelId="{B41C735A-29E8-4496-B54B-8B19CC6C11B6}" type="pres">
      <dgm:prSet presAssocID="{A709AB94-AEC5-4A62-ABC8-C4F82FB88C6D}" presName="composite" presStyleCnt="0"/>
      <dgm:spPr/>
    </dgm:pt>
    <dgm:pt modelId="{B42DF66B-B749-4A64-BF87-5AA4BD25874E}" type="pres">
      <dgm:prSet presAssocID="{A709AB94-AEC5-4A62-ABC8-C4F82FB88C6D}" presName="ParentText" presStyleLbl="node1" presStyleIdx="4" presStyleCnt="5">
        <dgm:presLayoutVars>
          <dgm:chMax val="1"/>
          <dgm:chPref val="1"/>
          <dgm:bulletEnabled val="1"/>
        </dgm:presLayoutVars>
      </dgm:prSet>
      <dgm:spPr/>
    </dgm:pt>
  </dgm:ptLst>
  <dgm:cxnLst>
    <dgm:cxn modelId="{B6A1A326-0D00-4A91-BEDE-297BB4E501E3}" srcId="{F2B0802E-6AC0-45E2-A057-F8988C19C862}" destId="{30C6EFAB-F6FB-4895-9E53-75685C636756}" srcOrd="3" destOrd="0" parTransId="{2C5B3C62-C2D0-4C19-A9BC-50BE72F1CDDF}" sibTransId="{60615FB3-C603-45D8-AF3D-D968A2E0D3E0}"/>
    <dgm:cxn modelId="{CF18AE26-033A-4A1A-9870-CD8FE2DC2BE8}" type="presOf" srcId="{F2B0802E-6AC0-45E2-A057-F8988C19C862}" destId="{D27AF3AC-EA33-40D8-8D3C-CB4074368EAB}" srcOrd="0" destOrd="0" presId="urn:microsoft.com/office/officeart/2005/8/layout/StepDownProcess"/>
    <dgm:cxn modelId="{EFF3EB38-C059-4715-9A9C-4C96FD12FAF1}" type="presOf" srcId="{B5E81312-FDF2-444B-BDDE-57E46C2FF7DB}" destId="{87099179-8186-4494-A676-928DC38CB5A5}" srcOrd="0" destOrd="0" presId="urn:microsoft.com/office/officeart/2005/8/layout/StepDownProcess"/>
    <dgm:cxn modelId="{DB5C5539-D011-4090-8FF8-D96665D6D9C0}" srcId="{F2B0802E-6AC0-45E2-A057-F8988C19C862}" destId="{83A8635A-3042-4E1F-9070-DC6B7C29928E}" srcOrd="0" destOrd="0" parTransId="{B3FC3489-8582-4CCD-9A99-DB9987FCCCD7}" sibTransId="{25AF1EED-3FC4-48FD-A4CB-EDB5F1856CFF}"/>
    <dgm:cxn modelId="{59AE4F48-2FF7-49F0-8CC6-9F866B20321E}" srcId="{F2B0802E-6AC0-45E2-A057-F8988C19C862}" destId="{A709AB94-AEC5-4A62-ABC8-C4F82FB88C6D}" srcOrd="4" destOrd="0" parTransId="{244D735F-2262-4FBA-A9F6-88E454366428}" sibTransId="{1D043E5F-4D64-4437-9E15-4E4333AF5507}"/>
    <dgm:cxn modelId="{D96BB37B-1B8A-4BB2-B0DA-59FDED14E327}" type="presOf" srcId="{30C6EFAB-F6FB-4895-9E53-75685C636756}" destId="{1152CA6F-92BE-4E45-829B-BFDE94BD1CD9}" srcOrd="0" destOrd="0" presId="urn:microsoft.com/office/officeart/2005/8/layout/StepDownProcess"/>
    <dgm:cxn modelId="{BF147E99-DC9E-4CE1-A935-8BD6E712F96D}" type="presOf" srcId="{83A8635A-3042-4E1F-9070-DC6B7C29928E}" destId="{198B6B28-085F-44A5-A327-A8FA301B7B25}" srcOrd="0" destOrd="0" presId="urn:microsoft.com/office/officeart/2005/8/layout/StepDownProcess"/>
    <dgm:cxn modelId="{4D0005AF-1163-42B5-9F7B-F9FE03D9C93A}" srcId="{F2B0802E-6AC0-45E2-A057-F8988C19C862}" destId="{A1311160-5C73-4AEB-992E-ED633597F2E6}" srcOrd="1" destOrd="0" parTransId="{362FC173-F1EB-4C01-BBCD-57674B2D4E39}" sibTransId="{0725FD7E-9BD8-47F1-9DDD-A35DACD5D055}"/>
    <dgm:cxn modelId="{3A187AAF-02DB-4393-AE4D-2B1662D99C19}" type="presOf" srcId="{A1311160-5C73-4AEB-992E-ED633597F2E6}" destId="{4FC0D30B-816B-4654-B96C-9866DCFCBD1D}" srcOrd="0" destOrd="0" presId="urn:microsoft.com/office/officeart/2005/8/layout/StepDownProcess"/>
    <dgm:cxn modelId="{4F8393C5-4461-45B3-B4C9-592137D32FCD}" srcId="{F2B0802E-6AC0-45E2-A057-F8988C19C862}" destId="{B5E81312-FDF2-444B-BDDE-57E46C2FF7DB}" srcOrd="2" destOrd="0" parTransId="{BFE8EFE2-0073-477B-B244-FE524CBC5ABA}" sibTransId="{D542E606-FD91-437E-BAB3-1D006A433B39}"/>
    <dgm:cxn modelId="{A816A5D2-CF99-46FA-9542-47D743F97083}" type="presOf" srcId="{A709AB94-AEC5-4A62-ABC8-C4F82FB88C6D}" destId="{B42DF66B-B749-4A64-BF87-5AA4BD25874E}" srcOrd="0" destOrd="0" presId="urn:microsoft.com/office/officeart/2005/8/layout/StepDownProcess"/>
    <dgm:cxn modelId="{43843C46-61BE-4A10-984A-30230FA28E36}" type="presParOf" srcId="{D27AF3AC-EA33-40D8-8D3C-CB4074368EAB}" destId="{58AD5907-BA45-44D6-8DC4-DB60328F2809}" srcOrd="0" destOrd="0" presId="urn:microsoft.com/office/officeart/2005/8/layout/StepDownProcess"/>
    <dgm:cxn modelId="{5E9D8130-4516-4A47-A40B-229AC036CED6}" type="presParOf" srcId="{58AD5907-BA45-44D6-8DC4-DB60328F2809}" destId="{4586AAE1-0637-4E2B-8307-134DB53DA458}" srcOrd="0" destOrd="0" presId="urn:microsoft.com/office/officeart/2005/8/layout/StepDownProcess"/>
    <dgm:cxn modelId="{731BAAD8-2F8B-49E7-993E-F0FE2740D153}" type="presParOf" srcId="{58AD5907-BA45-44D6-8DC4-DB60328F2809}" destId="{198B6B28-085F-44A5-A327-A8FA301B7B25}" srcOrd="1" destOrd="0" presId="urn:microsoft.com/office/officeart/2005/8/layout/StepDownProcess"/>
    <dgm:cxn modelId="{7DF446EB-99CF-4677-8631-9E256C9FCF79}" type="presParOf" srcId="{58AD5907-BA45-44D6-8DC4-DB60328F2809}" destId="{FFE356F7-3683-4609-8215-20D0908193C0}" srcOrd="2" destOrd="0" presId="urn:microsoft.com/office/officeart/2005/8/layout/StepDownProcess"/>
    <dgm:cxn modelId="{F2137862-0585-4A05-893D-94920239AF68}" type="presParOf" srcId="{D27AF3AC-EA33-40D8-8D3C-CB4074368EAB}" destId="{CFC80348-07B1-48E8-A6C7-2D563F1E3A86}" srcOrd="1" destOrd="0" presId="urn:microsoft.com/office/officeart/2005/8/layout/StepDownProcess"/>
    <dgm:cxn modelId="{B3959A8D-6EC1-4471-BE58-4E77B00CDA03}" type="presParOf" srcId="{D27AF3AC-EA33-40D8-8D3C-CB4074368EAB}" destId="{04954F4B-1770-4B51-9158-F8BBD90294CC}" srcOrd="2" destOrd="0" presId="urn:microsoft.com/office/officeart/2005/8/layout/StepDownProcess"/>
    <dgm:cxn modelId="{DCD66904-611C-4DF4-B215-5186D74E1A32}" type="presParOf" srcId="{04954F4B-1770-4B51-9158-F8BBD90294CC}" destId="{4DDD5B1E-758C-4B37-88CF-38B690409E1D}" srcOrd="0" destOrd="0" presId="urn:microsoft.com/office/officeart/2005/8/layout/StepDownProcess"/>
    <dgm:cxn modelId="{DCEE7135-4FFF-4E7D-8323-EF7D2E7824C7}" type="presParOf" srcId="{04954F4B-1770-4B51-9158-F8BBD90294CC}" destId="{4FC0D30B-816B-4654-B96C-9866DCFCBD1D}" srcOrd="1" destOrd="0" presId="urn:microsoft.com/office/officeart/2005/8/layout/StepDownProcess"/>
    <dgm:cxn modelId="{EBC0967E-8946-4189-9D3C-B2F194CBD289}" type="presParOf" srcId="{04954F4B-1770-4B51-9158-F8BBD90294CC}" destId="{09926C06-45AE-4CB6-AD4D-1E0A0F231AAE}" srcOrd="2" destOrd="0" presId="urn:microsoft.com/office/officeart/2005/8/layout/StepDownProcess"/>
    <dgm:cxn modelId="{9D770E33-0545-4616-B1F9-50FAE172E3E8}" type="presParOf" srcId="{D27AF3AC-EA33-40D8-8D3C-CB4074368EAB}" destId="{ADDAE74C-13BC-4179-8A9D-CD6161E87482}" srcOrd="3" destOrd="0" presId="urn:microsoft.com/office/officeart/2005/8/layout/StepDownProcess"/>
    <dgm:cxn modelId="{AB080B30-F711-493C-9CA8-D8208C509EE6}" type="presParOf" srcId="{D27AF3AC-EA33-40D8-8D3C-CB4074368EAB}" destId="{EBC8DCDE-FB46-4F99-B41F-3E1E4B98555A}" srcOrd="4" destOrd="0" presId="urn:microsoft.com/office/officeart/2005/8/layout/StepDownProcess"/>
    <dgm:cxn modelId="{029A48D9-E414-416D-B045-1B4619C0CBB5}" type="presParOf" srcId="{EBC8DCDE-FB46-4F99-B41F-3E1E4B98555A}" destId="{A681CA61-A058-4B6B-BC88-FD517C0A9463}" srcOrd="0" destOrd="0" presId="urn:microsoft.com/office/officeart/2005/8/layout/StepDownProcess"/>
    <dgm:cxn modelId="{56B6C769-94A8-4145-BD38-522A42B50E24}" type="presParOf" srcId="{EBC8DCDE-FB46-4F99-B41F-3E1E4B98555A}" destId="{87099179-8186-4494-A676-928DC38CB5A5}" srcOrd="1" destOrd="0" presId="urn:microsoft.com/office/officeart/2005/8/layout/StepDownProcess"/>
    <dgm:cxn modelId="{51C7C51C-9290-42CA-B569-6E7924357FA2}" type="presParOf" srcId="{EBC8DCDE-FB46-4F99-B41F-3E1E4B98555A}" destId="{FFF3D67E-FC45-44DE-85AD-999B79212DA0}" srcOrd="2" destOrd="0" presId="urn:microsoft.com/office/officeart/2005/8/layout/StepDownProcess"/>
    <dgm:cxn modelId="{211BC566-AE14-4CEC-912B-513EBC9EEB2E}" type="presParOf" srcId="{D27AF3AC-EA33-40D8-8D3C-CB4074368EAB}" destId="{53B7266C-4545-45E8-B6F1-D9E0BDE5F57E}" srcOrd="5" destOrd="0" presId="urn:microsoft.com/office/officeart/2005/8/layout/StepDownProcess"/>
    <dgm:cxn modelId="{BA4B07B9-A772-455B-A752-CBCB27D4F3B1}" type="presParOf" srcId="{D27AF3AC-EA33-40D8-8D3C-CB4074368EAB}" destId="{BECE46B3-DC23-441D-98B7-701AF03FB885}" srcOrd="6" destOrd="0" presId="urn:microsoft.com/office/officeart/2005/8/layout/StepDownProcess"/>
    <dgm:cxn modelId="{75D1608C-F904-4D3B-ABBF-956195B83671}" type="presParOf" srcId="{BECE46B3-DC23-441D-98B7-701AF03FB885}" destId="{12882257-BFBA-4BF9-9326-FC1A09641ADC}" srcOrd="0" destOrd="0" presId="urn:microsoft.com/office/officeart/2005/8/layout/StepDownProcess"/>
    <dgm:cxn modelId="{F5838EE2-B578-410B-9674-FCE6D53C5AFB}" type="presParOf" srcId="{BECE46B3-DC23-441D-98B7-701AF03FB885}" destId="{1152CA6F-92BE-4E45-829B-BFDE94BD1CD9}" srcOrd="1" destOrd="0" presId="urn:microsoft.com/office/officeart/2005/8/layout/StepDownProcess"/>
    <dgm:cxn modelId="{A1298E44-58F4-41BF-8E08-66BF80428F2F}" type="presParOf" srcId="{BECE46B3-DC23-441D-98B7-701AF03FB885}" destId="{79CCAF2E-60B8-4365-B0F2-A3607461329C}" srcOrd="2" destOrd="0" presId="urn:microsoft.com/office/officeart/2005/8/layout/StepDownProcess"/>
    <dgm:cxn modelId="{21695038-4682-4FD2-9DE1-95B7CF1FB40D}" type="presParOf" srcId="{D27AF3AC-EA33-40D8-8D3C-CB4074368EAB}" destId="{AEA214A5-264E-4646-AE53-C1AB1565FDF5}" srcOrd="7" destOrd="0" presId="urn:microsoft.com/office/officeart/2005/8/layout/StepDownProcess"/>
    <dgm:cxn modelId="{FBA35D0F-8283-4185-BB05-EE9723E5BBBA}" type="presParOf" srcId="{D27AF3AC-EA33-40D8-8D3C-CB4074368EAB}" destId="{B41C735A-29E8-4496-B54B-8B19CC6C11B6}" srcOrd="8" destOrd="0" presId="urn:microsoft.com/office/officeart/2005/8/layout/StepDownProcess"/>
    <dgm:cxn modelId="{FF9B1A82-F0AD-4AD0-BE79-6042F4916361}" type="presParOf" srcId="{B41C735A-29E8-4496-B54B-8B19CC6C11B6}" destId="{B42DF66B-B749-4A64-BF87-5AA4BD25874E}"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6E1C1-444B-479D-BAF2-34F1EEC89F4A}">
      <dsp:nvSpPr>
        <dsp:cNvPr id="0" name=""/>
        <dsp:cNvSpPr/>
      </dsp:nvSpPr>
      <dsp:spPr>
        <a:xfrm>
          <a:off x="0" y="0"/>
          <a:ext cx="566661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067D74-8BFB-42E3-BAE7-07B181CA55D0}">
      <dsp:nvSpPr>
        <dsp:cNvPr id="0" name=""/>
        <dsp:cNvSpPr/>
      </dsp:nvSpPr>
      <dsp:spPr>
        <a:xfrm>
          <a:off x="0" y="0"/>
          <a:ext cx="5666618" cy="1055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Needing to vape after waking up in the morning</a:t>
          </a:r>
        </a:p>
      </dsp:txBody>
      <dsp:txXfrm>
        <a:off x="0" y="0"/>
        <a:ext cx="5666618" cy="1055150"/>
      </dsp:txXfrm>
    </dsp:sp>
    <dsp:sp modelId="{9D1B9CD5-7A47-44A8-ADC3-82C5970E5B0F}">
      <dsp:nvSpPr>
        <dsp:cNvPr id="0" name=""/>
        <dsp:cNvSpPr/>
      </dsp:nvSpPr>
      <dsp:spPr>
        <a:xfrm>
          <a:off x="0" y="1055150"/>
          <a:ext cx="566661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D4F1F5-9C3B-4B17-AECB-25DCCA3149FE}">
      <dsp:nvSpPr>
        <dsp:cNvPr id="0" name=""/>
        <dsp:cNvSpPr/>
      </dsp:nvSpPr>
      <dsp:spPr>
        <a:xfrm>
          <a:off x="0" y="1055150"/>
          <a:ext cx="5666618" cy="1055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Feeling anxious or irritable due to cravings</a:t>
          </a:r>
        </a:p>
      </dsp:txBody>
      <dsp:txXfrm>
        <a:off x="0" y="1055150"/>
        <a:ext cx="5666618" cy="1055150"/>
      </dsp:txXfrm>
    </dsp:sp>
    <dsp:sp modelId="{1F330064-AF56-46B5-9D5F-A3DBEAFB9B02}">
      <dsp:nvSpPr>
        <dsp:cNvPr id="0" name=""/>
        <dsp:cNvSpPr/>
      </dsp:nvSpPr>
      <dsp:spPr>
        <a:xfrm>
          <a:off x="0" y="2110300"/>
          <a:ext cx="566661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BC6AF7-87D6-411D-A063-7FCECA3C064B}">
      <dsp:nvSpPr>
        <dsp:cNvPr id="0" name=""/>
        <dsp:cNvSpPr/>
      </dsp:nvSpPr>
      <dsp:spPr>
        <a:xfrm>
          <a:off x="0" y="2110301"/>
          <a:ext cx="5666618" cy="1055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Vaping without thinking about it</a:t>
          </a:r>
        </a:p>
      </dsp:txBody>
      <dsp:txXfrm>
        <a:off x="0" y="2110301"/>
        <a:ext cx="5666618" cy="1055150"/>
      </dsp:txXfrm>
    </dsp:sp>
    <dsp:sp modelId="{825D80F1-682A-412B-852D-ED6BF3BCBA88}">
      <dsp:nvSpPr>
        <dsp:cNvPr id="0" name=""/>
        <dsp:cNvSpPr/>
      </dsp:nvSpPr>
      <dsp:spPr>
        <a:xfrm>
          <a:off x="0" y="3165451"/>
          <a:ext cx="566661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0859DD-ED64-4BDD-8AA1-6010EB02DE75}">
      <dsp:nvSpPr>
        <dsp:cNvPr id="0" name=""/>
        <dsp:cNvSpPr/>
      </dsp:nvSpPr>
      <dsp:spPr>
        <a:xfrm>
          <a:off x="0" y="3165451"/>
          <a:ext cx="5666618" cy="1055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t>Having trouble concentrating or sleeping</a:t>
          </a:r>
        </a:p>
      </dsp:txBody>
      <dsp:txXfrm>
        <a:off x="0" y="3165451"/>
        <a:ext cx="5666618" cy="10551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6AAE1-0637-4E2B-8307-134DB53DA458}">
      <dsp:nvSpPr>
        <dsp:cNvPr id="0" name=""/>
        <dsp:cNvSpPr/>
      </dsp:nvSpPr>
      <dsp:spPr>
        <a:xfrm rot="5400000">
          <a:off x="240229" y="1271903"/>
          <a:ext cx="895820" cy="101986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8B6B28-085F-44A5-A327-A8FA301B7B25}">
      <dsp:nvSpPr>
        <dsp:cNvPr id="0" name=""/>
        <dsp:cNvSpPr/>
      </dsp:nvSpPr>
      <dsp:spPr>
        <a:xfrm>
          <a:off x="2891" y="278868"/>
          <a:ext cx="1508034" cy="1055575"/>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Calibri" panose="020F0502020204030204" pitchFamily="34" charset="0"/>
              <a:cs typeface="Calibri" panose="020F0502020204030204" pitchFamily="34" charset="0"/>
            </a:rPr>
            <a:t>Choose a quit date</a:t>
          </a:r>
          <a:endParaRPr lang="en-US" sz="1900" kern="1200" dirty="0">
            <a:latin typeface="Calibri" panose="020F0502020204030204" pitchFamily="34" charset="0"/>
            <a:cs typeface="Calibri" panose="020F0502020204030204" pitchFamily="34" charset="0"/>
          </a:endParaRPr>
        </a:p>
      </dsp:txBody>
      <dsp:txXfrm>
        <a:off x="54429" y="330406"/>
        <a:ext cx="1404958" cy="952499"/>
      </dsp:txXfrm>
    </dsp:sp>
    <dsp:sp modelId="{FFE356F7-3683-4609-8215-20D0908193C0}">
      <dsp:nvSpPr>
        <dsp:cNvPr id="0" name=""/>
        <dsp:cNvSpPr/>
      </dsp:nvSpPr>
      <dsp:spPr>
        <a:xfrm>
          <a:off x="1510925" y="379542"/>
          <a:ext cx="1096800" cy="853162"/>
        </a:xfrm>
        <a:prstGeom prst="rect">
          <a:avLst/>
        </a:prstGeom>
        <a:noFill/>
        <a:ln>
          <a:noFill/>
        </a:ln>
        <a:effectLst/>
      </dsp:spPr>
      <dsp:style>
        <a:lnRef idx="0">
          <a:scrgbClr r="0" g="0" b="0"/>
        </a:lnRef>
        <a:fillRef idx="0">
          <a:scrgbClr r="0" g="0" b="0"/>
        </a:fillRef>
        <a:effectRef idx="0">
          <a:scrgbClr r="0" g="0" b="0"/>
        </a:effectRef>
        <a:fontRef idx="minor"/>
      </dsp:style>
    </dsp:sp>
    <dsp:sp modelId="{4DDD5B1E-758C-4B37-88CF-38B690409E1D}">
      <dsp:nvSpPr>
        <dsp:cNvPr id="0" name=""/>
        <dsp:cNvSpPr/>
      </dsp:nvSpPr>
      <dsp:spPr>
        <a:xfrm rot="5400000">
          <a:off x="1490550" y="2457663"/>
          <a:ext cx="895820" cy="1019860"/>
        </a:xfrm>
        <a:prstGeom prst="bentUpArrow">
          <a:avLst>
            <a:gd name="adj1" fmla="val 32840"/>
            <a:gd name="adj2" fmla="val 25000"/>
            <a:gd name="adj3" fmla="val 35780"/>
          </a:avLst>
        </a:prstGeom>
        <a:solidFill>
          <a:schemeClr val="accent1">
            <a:tint val="50000"/>
            <a:hueOff val="-400934"/>
            <a:satOff val="3200"/>
            <a:lumOff val="4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C0D30B-816B-4654-B96C-9866DCFCBD1D}">
      <dsp:nvSpPr>
        <dsp:cNvPr id="0" name=""/>
        <dsp:cNvSpPr/>
      </dsp:nvSpPr>
      <dsp:spPr>
        <a:xfrm>
          <a:off x="1253212" y="1464628"/>
          <a:ext cx="1508034" cy="1055575"/>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Calibri" panose="020F0502020204030204" pitchFamily="34" charset="0"/>
              <a:cs typeface="Calibri" panose="020F0502020204030204" pitchFamily="34" charset="0"/>
            </a:rPr>
            <a:t>What is it costing you?</a:t>
          </a:r>
          <a:endParaRPr lang="en-US" sz="1900" kern="1200" dirty="0">
            <a:latin typeface="Calibri" panose="020F0502020204030204" pitchFamily="34" charset="0"/>
            <a:cs typeface="Calibri" panose="020F0502020204030204" pitchFamily="34" charset="0"/>
          </a:endParaRPr>
        </a:p>
      </dsp:txBody>
      <dsp:txXfrm>
        <a:off x="1304750" y="1516166"/>
        <a:ext cx="1404958" cy="952499"/>
      </dsp:txXfrm>
    </dsp:sp>
    <dsp:sp modelId="{09926C06-45AE-4CB6-AD4D-1E0A0F231AAE}">
      <dsp:nvSpPr>
        <dsp:cNvPr id="0" name=""/>
        <dsp:cNvSpPr/>
      </dsp:nvSpPr>
      <dsp:spPr>
        <a:xfrm>
          <a:off x="2761246" y="1565301"/>
          <a:ext cx="1096800" cy="853162"/>
        </a:xfrm>
        <a:prstGeom prst="rect">
          <a:avLst/>
        </a:prstGeom>
        <a:noFill/>
        <a:ln>
          <a:noFill/>
        </a:ln>
        <a:effectLst/>
      </dsp:spPr>
      <dsp:style>
        <a:lnRef idx="0">
          <a:scrgbClr r="0" g="0" b="0"/>
        </a:lnRef>
        <a:fillRef idx="0">
          <a:scrgbClr r="0" g="0" b="0"/>
        </a:fillRef>
        <a:effectRef idx="0">
          <a:scrgbClr r="0" g="0" b="0"/>
        </a:effectRef>
        <a:fontRef idx="minor"/>
      </dsp:style>
    </dsp:sp>
    <dsp:sp modelId="{A681CA61-A058-4B6B-BC88-FD517C0A9463}">
      <dsp:nvSpPr>
        <dsp:cNvPr id="0" name=""/>
        <dsp:cNvSpPr/>
      </dsp:nvSpPr>
      <dsp:spPr>
        <a:xfrm rot="5400000">
          <a:off x="2740870" y="3643422"/>
          <a:ext cx="895820" cy="1019860"/>
        </a:xfrm>
        <a:prstGeom prst="bentUpArrow">
          <a:avLst>
            <a:gd name="adj1" fmla="val 32840"/>
            <a:gd name="adj2" fmla="val 25000"/>
            <a:gd name="adj3" fmla="val 35780"/>
          </a:avLst>
        </a:prstGeom>
        <a:solidFill>
          <a:schemeClr val="accent1">
            <a:tint val="50000"/>
            <a:hueOff val="-801868"/>
            <a:satOff val="6401"/>
            <a:lumOff val="9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099179-8186-4494-A676-928DC38CB5A5}">
      <dsp:nvSpPr>
        <dsp:cNvPr id="0" name=""/>
        <dsp:cNvSpPr/>
      </dsp:nvSpPr>
      <dsp:spPr>
        <a:xfrm>
          <a:off x="2503532" y="2650387"/>
          <a:ext cx="1508034" cy="1055575"/>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Calibri" panose="020F0502020204030204" pitchFamily="34" charset="0"/>
              <a:cs typeface="Calibri" panose="020F0502020204030204" pitchFamily="34" charset="0"/>
            </a:rPr>
            <a:t>Why are you quitting?</a:t>
          </a:r>
          <a:endParaRPr lang="en-US" sz="1900" kern="1200" dirty="0">
            <a:latin typeface="Calibri" panose="020F0502020204030204" pitchFamily="34" charset="0"/>
            <a:cs typeface="Calibri" panose="020F0502020204030204" pitchFamily="34" charset="0"/>
          </a:endParaRPr>
        </a:p>
      </dsp:txBody>
      <dsp:txXfrm>
        <a:off x="2555070" y="2701925"/>
        <a:ext cx="1404958" cy="952499"/>
      </dsp:txXfrm>
    </dsp:sp>
    <dsp:sp modelId="{FFF3D67E-FC45-44DE-85AD-999B79212DA0}">
      <dsp:nvSpPr>
        <dsp:cNvPr id="0" name=""/>
        <dsp:cNvSpPr/>
      </dsp:nvSpPr>
      <dsp:spPr>
        <a:xfrm>
          <a:off x="4011567" y="2751060"/>
          <a:ext cx="1096800" cy="853162"/>
        </a:xfrm>
        <a:prstGeom prst="rect">
          <a:avLst/>
        </a:prstGeom>
        <a:noFill/>
        <a:ln>
          <a:noFill/>
        </a:ln>
        <a:effectLst/>
      </dsp:spPr>
      <dsp:style>
        <a:lnRef idx="0">
          <a:scrgbClr r="0" g="0" b="0"/>
        </a:lnRef>
        <a:fillRef idx="0">
          <a:scrgbClr r="0" g="0" b="0"/>
        </a:fillRef>
        <a:effectRef idx="0">
          <a:scrgbClr r="0" g="0" b="0"/>
        </a:effectRef>
        <a:fontRef idx="minor"/>
      </dsp:style>
    </dsp:sp>
    <dsp:sp modelId="{12882257-BFBA-4BF9-9326-FC1A09641ADC}">
      <dsp:nvSpPr>
        <dsp:cNvPr id="0" name=""/>
        <dsp:cNvSpPr/>
      </dsp:nvSpPr>
      <dsp:spPr>
        <a:xfrm rot="5400000">
          <a:off x="3991191" y="4829181"/>
          <a:ext cx="895820" cy="1019860"/>
        </a:xfrm>
        <a:prstGeom prst="bentUpArrow">
          <a:avLst>
            <a:gd name="adj1" fmla="val 32840"/>
            <a:gd name="adj2" fmla="val 25000"/>
            <a:gd name="adj3" fmla="val 35780"/>
          </a:avLst>
        </a:prstGeom>
        <a:solidFill>
          <a:schemeClr val="accent1">
            <a:tint val="50000"/>
            <a:hueOff val="-1202802"/>
            <a:satOff val="9601"/>
            <a:lumOff val="137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52CA6F-92BE-4E45-829B-BFDE94BD1CD9}">
      <dsp:nvSpPr>
        <dsp:cNvPr id="0" name=""/>
        <dsp:cNvSpPr/>
      </dsp:nvSpPr>
      <dsp:spPr>
        <a:xfrm>
          <a:off x="3753853" y="3836146"/>
          <a:ext cx="1508034" cy="1055575"/>
        </a:xfrm>
        <a:prstGeom prst="roundRect">
          <a:avLst>
            <a:gd name="adj" fmla="val 166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Calibri" panose="020F0502020204030204" pitchFamily="34" charset="0"/>
              <a:cs typeface="Calibri" panose="020F0502020204030204" pitchFamily="34" charset="0"/>
            </a:rPr>
            <a:t>Know your triggers </a:t>
          </a:r>
          <a:endParaRPr lang="en-US" sz="1900" kern="1200" dirty="0">
            <a:latin typeface="Calibri" panose="020F0502020204030204" pitchFamily="34" charset="0"/>
            <a:cs typeface="Calibri" panose="020F0502020204030204" pitchFamily="34" charset="0"/>
          </a:endParaRPr>
        </a:p>
      </dsp:txBody>
      <dsp:txXfrm>
        <a:off x="3805391" y="3887684"/>
        <a:ext cx="1404958" cy="952499"/>
      </dsp:txXfrm>
    </dsp:sp>
    <dsp:sp modelId="{79CCAF2E-60B8-4365-B0F2-A3607461329C}">
      <dsp:nvSpPr>
        <dsp:cNvPr id="0" name=""/>
        <dsp:cNvSpPr/>
      </dsp:nvSpPr>
      <dsp:spPr>
        <a:xfrm>
          <a:off x="5261887" y="3936819"/>
          <a:ext cx="1096800" cy="853162"/>
        </a:xfrm>
        <a:prstGeom prst="rect">
          <a:avLst/>
        </a:prstGeom>
        <a:noFill/>
        <a:ln>
          <a:noFill/>
        </a:ln>
        <a:effectLst/>
      </dsp:spPr>
      <dsp:style>
        <a:lnRef idx="0">
          <a:scrgbClr r="0" g="0" b="0"/>
        </a:lnRef>
        <a:fillRef idx="0">
          <a:scrgbClr r="0" g="0" b="0"/>
        </a:fillRef>
        <a:effectRef idx="0">
          <a:scrgbClr r="0" g="0" b="0"/>
        </a:effectRef>
        <a:fontRef idx="minor"/>
      </dsp:style>
    </dsp:sp>
    <dsp:sp modelId="{B42DF66B-B749-4A64-BF87-5AA4BD25874E}">
      <dsp:nvSpPr>
        <dsp:cNvPr id="0" name=""/>
        <dsp:cNvSpPr/>
      </dsp:nvSpPr>
      <dsp:spPr>
        <a:xfrm>
          <a:off x="5004174" y="5021905"/>
          <a:ext cx="1508034" cy="1055575"/>
        </a:xfrm>
        <a:prstGeom prst="roundRect">
          <a:avLst>
            <a:gd name="adj" fmla="val 166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latin typeface="Calibri" panose="020F0502020204030204" pitchFamily="34" charset="0"/>
              <a:cs typeface="Calibri" panose="020F0502020204030204" pitchFamily="34" charset="0"/>
            </a:rPr>
            <a:t>Set yourself up for success</a:t>
          </a:r>
          <a:endParaRPr lang="en-US" sz="1900" kern="1200" dirty="0">
            <a:latin typeface="Calibri" panose="020F0502020204030204" pitchFamily="34" charset="0"/>
            <a:cs typeface="Calibri" panose="020F0502020204030204" pitchFamily="34" charset="0"/>
          </a:endParaRPr>
        </a:p>
      </dsp:txBody>
      <dsp:txXfrm>
        <a:off x="5055712" y="5073443"/>
        <a:ext cx="1404958" cy="95249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310E8-9845-476D-AA78-D10C3A67C1C1}" type="datetimeFigureOut">
              <a:rPr lang="en-US" smtClean="0"/>
              <a:t>10/2/2025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160E0B-0511-45DE-8873-B9BBBE3B42B3}" type="slidenum">
              <a:rPr lang="en-US" smtClean="0"/>
              <a:t>‹#›</a:t>
            </a:fld>
            <a:endParaRPr lang="en-US" dirty="0"/>
          </a:p>
        </p:txBody>
      </p:sp>
    </p:spTree>
    <p:extLst>
      <p:ext uri="{BB962C8B-B14F-4D97-AF65-F5344CB8AC3E}">
        <p14:creationId xmlns:p14="http://schemas.microsoft.com/office/powerpoint/2010/main" val="2695225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dc.gov/mmwr/volumes/66/wr/mm6610a1.htm#F1_down"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truthinitiative.org/research-resources/substance-use/opioid-dependence-can-happen-after-just-5-days" TargetMode="External"/><Relationship Id="rId5" Type="http://schemas.openxmlformats.org/officeDocument/2006/relationships/hyperlink" Target="https://opioids.thetruth.com/o/the-facts/fact-1008" TargetMode="External"/><Relationship Id="rId4" Type="http://schemas.openxmlformats.org/officeDocument/2006/relationships/hyperlink" Target="https://opioids.thetruth.com/o/articles/opioid-addiction"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dc.gov/tobacco/sgr/2010/consumer_booklet/chemicals_smoke/index.htm"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cancer.org/cancer/risk-prevention/tobacco/carcinogens-found-in-tobacco-products.html"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estcoastvapesupply.com/blogs/updates/how-much-nicotine-is-in-an-elf-bar-bc5000-vape-nicotine-content-cigarette-comparison"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fda.gov/tobacco-products/youth-and-tobacco/results-annual-national-youth-tobacco-survey"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resource: shuttersctock.com 1823618789</a:t>
            </a:r>
          </a:p>
          <a:p>
            <a:r>
              <a:rPr lang="en-US" dirty="0"/>
              <a:t>https://www.shutterstock.com/image-vector/national-red-ribbon-week-october-260nw-1823618789.jpg</a:t>
            </a:r>
          </a:p>
        </p:txBody>
      </p:sp>
      <p:sp>
        <p:nvSpPr>
          <p:cNvPr id="4" name="Slide Number Placeholder 3"/>
          <p:cNvSpPr>
            <a:spLocks noGrp="1"/>
          </p:cNvSpPr>
          <p:nvPr>
            <p:ph type="sldNum" sz="quarter" idx="5"/>
          </p:nvPr>
        </p:nvSpPr>
        <p:spPr/>
        <p:txBody>
          <a:bodyPr/>
          <a:lstStyle/>
          <a:p>
            <a:fld id="{DB160E0B-0511-45DE-8873-B9BBBE3B42B3}" type="slidenum">
              <a:rPr lang="en-US" smtClean="0"/>
              <a:t>1</a:t>
            </a:fld>
            <a:endParaRPr lang="en-US" dirty="0"/>
          </a:p>
        </p:txBody>
      </p:sp>
    </p:spTree>
    <p:extLst>
      <p:ext uri="{BB962C8B-B14F-4D97-AF65-F5344CB8AC3E}">
        <p14:creationId xmlns:p14="http://schemas.microsoft.com/office/powerpoint/2010/main" val="2760213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E4A95-D61F-7D04-C68C-18DC8F331C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4B19D-295B-AEE7-0403-F0487E0203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A07F77-7DF2-587B-1142-E17198C68B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DCE92E-9C56-EB0E-7BF8-14D3183DF4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853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F486-198A-5ED8-2D7D-A284881D7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5F8EA0-BADF-6D65-E4C6-439D8DA1D0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E30923-5D46-E103-8526-E9342009A6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EDF55F-4C45-2489-7B13-8CDB600AC3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417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41B5D-B7E8-37AB-9D3D-7EE3DB74DD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E8392-F225-88D2-3C99-F23AEA826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68CDBB-F863-4FBC-6530-64AB79CDA1F8}"/>
              </a:ext>
            </a:extLst>
          </p:cNvPr>
          <p:cNvSpPr>
            <a:spLocks noGrp="1"/>
          </p:cNvSpPr>
          <p:nvPr>
            <p:ph type="body" idx="1"/>
          </p:nvPr>
        </p:nvSpPr>
        <p:spPr/>
        <p:txBody>
          <a:bodyPr/>
          <a:lstStyle/>
          <a:p>
            <a:r>
              <a:rPr lang="en-US" b="1" dirty="0"/>
              <a:t>*read after showing FALSE* </a:t>
            </a:r>
            <a:r>
              <a:rPr lang="en-US" dirty="0"/>
              <a:t>This is a common misperception: Many people believe that prescription drugs are safer to abuse than illicit drugs (</a:t>
            </a:r>
            <a:r>
              <a:rPr lang="en-US" u="sng" dirty="0"/>
              <a:t>illegal to have</a:t>
            </a:r>
            <a:r>
              <a:rPr lang="en-US" dirty="0"/>
              <a:t>) because they are prescribed by a doctor, or since medicine is created and tested in a scientific environment. They don’t necessarily see this behavior as risky. </a:t>
            </a:r>
          </a:p>
          <a:p>
            <a:endParaRPr lang="en-US" dirty="0"/>
          </a:p>
          <a:p>
            <a:r>
              <a:rPr lang="en-US" dirty="0"/>
              <a:t>Most prescription drugs are safe and effective when used correctly for a medical condition and under a doctor supervision. But they can have serious side effects if not used correctly. </a:t>
            </a:r>
          </a:p>
          <a:p>
            <a:endParaRPr lang="en-US" dirty="0"/>
          </a:p>
          <a:p>
            <a:r>
              <a:rPr lang="en-US" b="1" dirty="0"/>
              <a:t>*Read before misuse* </a:t>
            </a:r>
            <a:r>
              <a:rPr lang="en-US" dirty="0"/>
              <a:t>this brings us to misuse </a:t>
            </a:r>
          </a:p>
          <a:p>
            <a:r>
              <a:rPr lang="en-US" dirty="0"/>
              <a:t>Misuse:</a:t>
            </a:r>
          </a:p>
          <a:p>
            <a:r>
              <a:rPr lang="en-US" dirty="0"/>
              <a:t>1-*  Taking a medication in a manner or dose other than prescribed </a:t>
            </a:r>
          </a:p>
          <a:p>
            <a:r>
              <a:rPr lang="en-US" dirty="0"/>
              <a:t>2-*  even  if for a legitimate medical complaint, such as pain</a:t>
            </a:r>
          </a:p>
          <a:p>
            <a:r>
              <a:rPr lang="en-US" dirty="0"/>
              <a:t>3-AND, misuse is taking medication to feel euphoria   *   – to “GET HIGH”</a:t>
            </a:r>
          </a:p>
          <a:p>
            <a:endParaRPr lang="en-US" dirty="0"/>
          </a:p>
          <a:p>
            <a:r>
              <a:rPr lang="en-US" dirty="0"/>
              <a:t>While some teens misuse medicine to party and get high, many are using medicine to manage stress or regulate their lives. </a:t>
            </a:r>
          </a:p>
          <a:p>
            <a:r>
              <a:rPr lang="en-US" dirty="0"/>
              <a:t>Some are misusing prescription stimulants to provide additional energy, while others are misusing pain relievers, tranquilizers and over-the-counter cough medicine to cope with academic, social or emotional stress.</a:t>
            </a:r>
          </a:p>
          <a:p>
            <a:endParaRPr lang="en-US" dirty="0"/>
          </a:p>
        </p:txBody>
      </p:sp>
      <p:sp>
        <p:nvSpPr>
          <p:cNvPr id="4" name="Slide Number Placeholder 3">
            <a:extLst>
              <a:ext uri="{FF2B5EF4-FFF2-40B4-BE49-F238E27FC236}">
                <a16:creationId xmlns:a16="http://schemas.microsoft.com/office/drawing/2014/main" id="{F1B8CF58-1E8C-3CEB-DE5B-0E9605FD7E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310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B7E6B-BB58-23FD-6987-E29ADA2BA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58BC28-633B-0598-5BC6-562632A54F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C7A638-C9DC-9BD5-E7D1-82DC7E0793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F716ED-4EE2-9ACA-AFD9-891804C2F1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509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3809F-58B1-2802-385D-22842F4FE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E602F8-7EB1-8855-5FB2-41DF9EEA03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2A7DB2-3C19-A363-01BE-BE8699FC85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6851A3-FB8E-D8AB-6ADB-CD64F4FB77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453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2D674-D77B-D8C3-DD86-837C10ADE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B7169-E440-3CB7-FE06-F2F1A628A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FB585-1726-5232-3EF2-8ECAA0B4502F}"/>
              </a:ext>
            </a:extLst>
          </p:cNvPr>
          <p:cNvSpPr>
            <a:spLocks noGrp="1"/>
          </p:cNvSpPr>
          <p:nvPr>
            <p:ph type="body" idx="1"/>
          </p:nvPr>
        </p:nvSpPr>
        <p:spPr/>
        <p:txBody>
          <a:bodyPr/>
          <a:lstStyle/>
          <a:p>
            <a:pPr algn="l"/>
            <a:r>
              <a:rPr lang="en-US" b="0" i="0" dirty="0">
                <a:solidFill>
                  <a:srgbClr val="3C3934"/>
                </a:solidFill>
                <a:effectLst/>
                <a:latin typeface="Din"/>
              </a:rPr>
              <a:t>Using an opioid — a class of drug that includes prescription painkillers like oxycodone (OxyContin®) and hydrocodone (Vicodin®), as well as the illegal drugs heroin and fentanyl — for </a:t>
            </a:r>
            <a:r>
              <a:rPr lang="en-US" b="0" i="0" u="none" strike="noStrike" dirty="0">
                <a:solidFill>
                  <a:srgbClr val="E95328"/>
                </a:solidFill>
                <a:effectLst/>
                <a:latin typeface="Din"/>
                <a:hlinkClick r:id="rId3"/>
              </a:rPr>
              <a:t>just</a:t>
            </a:r>
            <a:r>
              <a:rPr lang="en-US" b="1" i="0" u="none" strike="noStrike" dirty="0">
                <a:solidFill>
                  <a:srgbClr val="E95328"/>
                </a:solidFill>
                <a:effectLst/>
                <a:latin typeface="Din"/>
                <a:hlinkClick r:id="rId3"/>
              </a:rPr>
              <a:t> five</a:t>
            </a:r>
            <a:r>
              <a:rPr lang="en-US" b="0" i="0" u="none" strike="noStrike" dirty="0">
                <a:solidFill>
                  <a:srgbClr val="E95328"/>
                </a:solidFill>
                <a:effectLst/>
                <a:latin typeface="Din"/>
                <a:hlinkClick r:id="rId3"/>
              </a:rPr>
              <a:t> days</a:t>
            </a:r>
            <a:r>
              <a:rPr lang="en-US" b="0" i="0" dirty="0">
                <a:solidFill>
                  <a:srgbClr val="3C3934"/>
                </a:solidFill>
                <a:effectLst/>
                <a:latin typeface="Din"/>
              </a:rPr>
              <a:t> causes a sharp increase in the likelihood that a person will use the drug long term. For many people, it can lead to a </a:t>
            </a:r>
            <a:r>
              <a:rPr lang="en-US" b="0" i="0" u="none" strike="noStrike" dirty="0">
                <a:solidFill>
                  <a:srgbClr val="E95328"/>
                </a:solidFill>
                <a:effectLst/>
                <a:latin typeface="Din"/>
                <a:hlinkClick r:id="rId4"/>
              </a:rPr>
              <a:t>lifetime of addiction</a:t>
            </a:r>
            <a:r>
              <a:rPr lang="en-US" b="0" i="0" dirty="0">
                <a:solidFill>
                  <a:srgbClr val="3C3934"/>
                </a:solidFill>
                <a:effectLst/>
                <a:latin typeface="Din"/>
              </a:rPr>
              <a:t>.</a:t>
            </a:r>
          </a:p>
          <a:p>
            <a:pPr algn="l"/>
            <a:r>
              <a:rPr lang="en-US" b="0" i="0" dirty="0">
                <a:solidFill>
                  <a:srgbClr val="3C3934"/>
                </a:solidFill>
                <a:effectLst/>
                <a:latin typeface="Din"/>
              </a:rPr>
              <a:t>Opioid dependence can happen after just </a:t>
            </a:r>
            <a:r>
              <a:rPr lang="en-US" b="1" i="0" dirty="0">
                <a:solidFill>
                  <a:srgbClr val="3C3934"/>
                </a:solidFill>
                <a:effectLst/>
                <a:latin typeface="Din"/>
              </a:rPr>
              <a:t>five</a:t>
            </a:r>
            <a:r>
              <a:rPr lang="en-US" b="0" i="0" dirty="0">
                <a:solidFill>
                  <a:srgbClr val="3C3934"/>
                </a:solidFill>
                <a:effectLst/>
                <a:latin typeface="Din"/>
              </a:rPr>
              <a:t> days because the drugs are some of the strongest on the planet. Prescription opioids are chemically similar to heroin, one of the most addictive drugs. The National Institute of Drug Abuse reports </a:t>
            </a:r>
            <a:r>
              <a:rPr lang="en-US" b="0" i="0" u="none" strike="noStrike" dirty="0">
                <a:solidFill>
                  <a:srgbClr val="E95328"/>
                </a:solidFill>
                <a:effectLst/>
                <a:latin typeface="Din"/>
                <a:hlinkClick r:id="rId5"/>
              </a:rPr>
              <a:t>nearly 80 percent of heroin users started with prescription opioids</a:t>
            </a:r>
            <a:r>
              <a:rPr lang="en-US" b="0" i="0" dirty="0">
                <a:solidFill>
                  <a:srgbClr val="3C3934"/>
                </a:solidFill>
                <a:effectLst/>
                <a:latin typeface="Din"/>
              </a:rPr>
              <a:t>.</a:t>
            </a:r>
          </a:p>
          <a:p>
            <a:pPr algn="l"/>
            <a:endParaRPr lang="en-US" b="0" i="0" dirty="0">
              <a:solidFill>
                <a:srgbClr val="3C3934"/>
              </a:solidFill>
              <a:effectLst/>
              <a:latin typeface="Di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Rx drugs serve an important purpose when under a doctor’s care, the misuse of prescription medicines is a growing problem that puts lives at risk for dependence, overdose and death.</a:t>
            </a:r>
          </a:p>
          <a:p>
            <a:pPr algn="l"/>
            <a:endParaRPr lang="en-US" b="0" i="0" dirty="0">
              <a:solidFill>
                <a:srgbClr val="3C3934"/>
              </a:solidFill>
              <a:effectLst/>
              <a:latin typeface="Din"/>
            </a:endParaRPr>
          </a:p>
          <a:p>
            <a:r>
              <a:rPr lang="en-US" dirty="0">
                <a:hlinkClick r:id="rId6"/>
              </a:rPr>
              <a:t>Opioid dependence can happen after just 5 days (truthinitiative.org)</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165103D-9C82-8F2D-C6DA-6B29F168F2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997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before* </a:t>
            </a:r>
            <a:r>
              <a:rPr lang="en-US" dirty="0"/>
              <a:t>So how can you make sure your safely using your prescription medication? Here are some tips:</a:t>
            </a:r>
          </a:p>
          <a:p>
            <a:r>
              <a:rPr lang="en-US" dirty="0"/>
              <a:t>1</a:t>
            </a:r>
            <a:r>
              <a:rPr lang="en-US" baseline="30000" dirty="0"/>
              <a:t>st</a:t>
            </a:r>
            <a:r>
              <a:rPr lang="en-US" dirty="0"/>
              <a:t> point: Your doctor will want you to visit often so they can see how well the medicine is working for you and adjust the dose or change the medication as needed.</a:t>
            </a:r>
          </a:p>
          <a:p>
            <a:r>
              <a:rPr lang="en-US" dirty="0"/>
              <a:t>2</a:t>
            </a:r>
            <a:r>
              <a:rPr lang="en-US" baseline="30000" dirty="0"/>
              <a:t>nd</a:t>
            </a:r>
            <a:r>
              <a:rPr lang="en-US" dirty="0"/>
              <a:t> point: especially in the first few days as your body gets used to it. Tell your doctor about these</a:t>
            </a:r>
          </a:p>
          <a:p>
            <a:r>
              <a:rPr lang="en-US" dirty="0"/>
              <a:t>3</a:t>
            </a:r>
            <a:r>
              <a:rPr lang="en-US" baseline="30000" dirty="0"/>
              <a:t>rd</a:t>
            </a:r>
            <a:r>
              <a:rPr lang="en-US" dirty="0"/>
              <a:t> point: Make sure to keep any information your pharmacist gives you about any drugs or activities you should steer clear of while taking your prescription</a:t>
            </a:r>
          </a:p>
          <a:p>
            <a:r>
              <a:rPr lang="en-US" dirty="0"/>
              <a:t>4</a:t>
            </a:r>
            <a:r>
              <a:rPr lang="en-US" baseline="30000" dirty="0"/>
              <a:t>th</a:t>
            </a:r>
            <a:r>
              <a:rPr lang="en-US" dirty="0"/>
              <a:t> point: Never increase or decrease the dose of your medicine without checking with your doctor's office first.</a:t>
            </a:r>
          </a:p>
        </p:txBody>
      </p:sp>
      <p:sp>
        <p:nvSpPr>
          <p:cNvPr id="4" name="Slide Number Placeholder 3"/>
          <p:cNvSpPr>
            <a:spLocks noGrp="1"/>
          </p:cNvSpPr>
          <p:nvPr>
            <p:ph type="sldNum" sz="quarter" idx="5"/>
          </p:nvPr>
        </p:nvSpPr>
        <p:spPr/>
        <p:txBody>
          <a:bodyPr/>
          <a:lstStyle/>
          <a:p>
            <a:fld id="{DB160E0B-0511-45DE-8873-B9BBBE3B42B3}" type="slidenum">
              <a:rPr lang="en-US" smtClean="0"/>
              <a:t>18</a:t>
            </a:fld>
            <a:endParaRPr lang="en-US" dirty="0"/>
          </a:p>
        </p:txBody>
      </p:sp>
    </p:spTree>
    <p:extLst>
      <p:ext uri="{BB962C8B-B14F-4D97-AF65-F5344CB8AC3E}">
        <p14:creationId xmlns:p14="http://schemas.microsoft.com/office/powerpoint/2010/main" val="1526608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E9D59-F263-467E-A8CC-E0C7C0301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7229AF-C4D0-2052-2154-5BBC2AF3E6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B9AB65-00D0-50DA-D45A-3203FA0358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before* </a:t>
            </a:r>
            <a:r>
              <a:rPr lang="en-US" dirty="0"/>
              <a:t>An alcoholic drink can come in many forms. There are:</a:t>
            </a:r>
          </a:p>
          <a:p>
            <a:r>
              <a:rPr lang="en-US" dirty="0"/>
              <a:t>Beer Wine and liquor </a:t>
            </a:r>
          </a:p>
        </p:txBody>
      </p:sp>
      <p:sp>
        <p:nvSpPr>
          <p:cNvPr id="4" name="Slide Number Placeholder 3">
            <a:extLst>
              <a:ext uri="{FF2B5EF4-FFF2-40B4-BE49-F238E27FC236}">
                <a16:creationId xmlns:a16="http://schemas.microsoft.com/office/drawing/2014/main" id="{774908E6-076C-5DCB-11B4-32C284688A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83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9EC01-889F-9743-2D32-223F23646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B3449-BFD8-BE52-07F4-2BE1123D54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0E9EE-C98D-ABA4-A867-92924DF5AE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604242-C9D1-7E0B-E218-0660EB316A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213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E5E44-446A-6065-A387-61EEB5C6C0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C4EEA9-765C-9F2A-FDA5-1D2570AB2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A4D06-65B2-DD25-FC92-C03770821276}"/>
              </a:ext>
            </a:extLst>
          </p:cNvPr>
          <p:cNvSpPr>
            <a:spLocks noGrp="1"/>
          </p:cNvSpPr>
          <p:nvPr>
            <p:ph type="body" idx="1"/>
          </p:nvPr>
        </p:nvSpPr>
        <p:spPr/>
        <p:txBody>
          <a:bodyPr/>
          <a:lstStyle/>
          <a:p>
            <a:r>
              <a:rPr lang="en-US" dirty="0"/>
              <a:t>Alcohol is the most used substance among young people in the U.S.</a:t>
            </a:r>
          </a:p>
          <a:p>
            <a:endParaRPr lang="en-US" dirty="0"/>
          </a:p>
        </p:txBody>
      </p:sp>
      <p:sp>
        <p:nvSpPr>
          <p:cNvPr id="4" name="Slide Number Placeholder 3">
            <a:extLst>
              <a:ext uri="{FF2B5EF4-FFF2-40B4-BE49-F238E27FC236}">
                <a16:creationId xmlns:a16="http://schemas.microsoft.com/office/drawing/2014/main" id="{3E6E60C5-D901-BEB5-6C12-E7507A07E1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310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Note To staff:    CREATE YOUR OWN INTRODUCTION HERE)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B160E0B-0511-45DE-8873-B9BBBE3B42B3}" type="slidenum">
              <a:rPr lang="en-US" smtClean="0"/>
              <a:t>4</a:t>
            </a:fld>
            <a:endParaRPr lang="en-US" dirty="0"/>
          </a:p>
        </p:txBody>
      </p:sp>
    </p:spTree>
    <p:extLst>
      <p:ext uri="{BB962C8B-B14F-4D97-AF65-F5344CB8AC3E}">
        <p14:creationId xmlns:p14="http://schemas.microsoft.com/office/powerpoint/2010/main" val="643172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before* </a:t>
            </a:r>
            <a:r>
              <a:rPr lang="en-US" b="0" dirty="0"/>
              <a:t>The adolescent brain continues to develop and mature until the age of 25, and drinking alcohol at a young age has been known to have a negative impact on the way it develops.</a:t>
            </a:r>
          </a:p>
          <a:p>
            <a:endParaRPr lang="en-US" b="1" dirty="0"/>
          </a:p>
          <a:p>
            <a:r>
              <a:rPr lang="en-US" b="0" dirty="0"/>
              <a:t>Such as, alcohol use </a:t>
            </a:r>
            <a:r>
              <a:rPr lang="en-US" dirty="0"/>
              <a:t>lowering educational achievement in later years, and the image of these MRI scans further proves that. </a:t>
            </a:r>
          </a:p>
          <a:p>
            <a:r>
              <a:rPr lang="en-US" b="1" dirty="0"/>
              <a:t>*explain picture* </a:t>
            </a:r>
          </a:p>
          <a:p>
            <a:r>
              <a:rPr lang="en-US" dirty="0"/>
              <a:t>The MRI scans were done of two 15-year-olds while they took a working memory test; one is a non-drinker, while the other is a heavy drinker. </a:t>
            </a:r>
          </a:p>
          <a:p>
            <a:r>
              <a:rPr lang="en-US" dirty="0"/>
              <a:t>The results of the scan showed that unlike the non-drinker who was able to complete the memory test, the heavy drinker wasn’t using the areas of the brain that would be used to complete the same test. This leads to researchers suggesting that in school, heavy drinkers may not be activating the parts of the brain needed to remember a lesson.</a:t>
            </a:r>
          </a:p>
          <a:p>
            <a:endParaRPr lang="en-US" dirty="0"/>
          </a:p>
          <a:p>
            <a:r>
              <a:rPr lang="en-US" b="0" dirty="0"/>
              <a:t>Along with the negative impact on your learning, drinking alcohol at a young age also increases your chance at becoming dependent on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*click-box appears*</a:t>
            </a:r>
          </a:p>
          <a:p>
            <a:r>
              <a:rPr lang="en-US" b="0" dirty="0"/>
              <a:t>Alcohol use disorder (AUD) is a condition characterized by an impaired ability to stop or control alcohol use despite social, occupational, or health consequences.</a:t>
            </a:r>
          </a:p>
          <a:p>
            <a:r>
              <a:rPr lang="en-US" b="0" dirty="0"/>
              <a:t>-this means despite all the problems that come along with alcohol use (relationship problems, bad grades, injuries) the person is unable to quit drinking. </a:t>
            </a:r>
          </a:p>
          <a:p>
            <a:endParaRPr lang="en-US" b="1" dirty="0"/>
          </a:p>
          <a:p>
            <a:r>
              <a:rPr lang="en-US" b="1" dirty="0"/>
              <a:t>*before transition to next slide*</a:t>
            </a:r>
          </a:p>
          <a:p>
            <a:r>
              <a:rPr lang="en-US" dirty="0"/>
              <a:t>“Adolescent alcohol use is not an acceptable rite of passage, but a serious threat to adolescent development and health.”</a:t>
            </a:r>
          </a:p>
        </p:txBody>
      </p:sp>
      <p:sp>
        <p:nvSpPr>
          <p:cNvPr id="4" name="Slide Number Placeholder 3"/>
          <p:cNvSpPr>
            <a:spLocks noGrp="1"/>
          </p:cNvSpPr>
          <p:nvPr>
            <p:ph type="sldNum" sz="quarter" idx="10"/>
          </p:nvPr>
        </p:nvSpPr>
        <p:spPr/>
        <p:txBody>
          <a:bodyPr/>
          <a:lstStyle/>
          <a:p>
            <a:fld id="{DB160E0B-0511-45DE-8873-B9BBBE3B42B3}" type="slidenum">
              <a:rPr lang="en-US" smtClean="0"/>
              <a:t>22</a:t>
            </a:fld>
            <a:endParaRPr lang="en-US" dirty="0"/>
          </a:p>
        </p:txBody>
      </p:sp>
    </p:spTree>
    <p:extLst>
      <p:ext uri="{BB962C8B-B14F-4D97-AF65-F5344CB8AC3E}">
        <p14:creationId xmlns:p14="http://schemas.microsoft.com/office/powerpoint/2010/main" val="3624327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before* </a:t>
            </a:r>
          </a:p>
          <a:p>
            <a:r>
              <a:rPr lang="en-US" dirty="0"/>
              <a:t>Not only does alcohol have a negative impact on your brain development, but there are also other risk you take when drinking at a young age. </a:t>
            </a:r>
          </a:p>
          <a:p>
            <a:r>
              <a:rPr lang="en-US" b="1" dirty="0"/>
              <a:t>*read points from image*</a:t>
            </a:r>
          </a:p>
          <a:p>
            <a:endParaRPr lang="en-US" dirty="0"/>
          </a:p>
          <a:p>
            <a:r>
              <a:rPr lang="en-US" b="1" dirty="0"/>
              <a:t>*after above all*</a:t>
            </a:r>
          </a:p>
          <a:p>
            <a:r>
              <a:rPr lang="en-US" dirty="0"/>
              <a:t>Underage drinking deaths includes about 1,900 deaths from motor vehicle crashes, 1,600 as a result of homicides, 300 from suicide, as well as hundreds from other injuries such as falls, burns, and drownings. </a:t>
            </a:r>
          </a:p>
          <a:p>
            <a:endParaRPr lang="en-US" dirty="0"/>
          </a:p>
          <a:p>
            <a:r>
              <a:rPr lang="en-US" b="1" dirty="0"/>
              <a:t>*read after* </a:t>
            </a:r>
            <a:r>
              <a:rPr lang="en-US" dirty="0"/>
              <a:t>The Bottom Line: Teens aren’t prepared to deal with the risks of alcohol on their own.</a:t>
            </a:r>
          </a:p>
          <a:p>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23</a:t>
            </a:fld>
            <a:endParaRPr lang="en-US" dirty="0"/>
          </a:p>
        </p:txBody>
      </p:sp>
    </p:spTree>
    <p:extLst>
      <p:ext uri="{BB962C8B-B14F-4D97-AF65-F5344CB8AC3E}">
        <p14:creationId xmlns:p14="http://schemas.microsoft.com/office/powerpoint/2010/main" val="2913199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after each point*</a:t>
            </a:r>
          </a:p>
          <a:p>
            <a:r>
              <a:rPr lang="en-US" dirty="0"/>
              <a:t>1. KNOW THE LAW. The minimum drinking age in the United States is 21. Having a national minimum drinking age saves lives and improves health. There is even evidence that the law protects people from other drug dependence and suicide.</a:t>
            </a:r>
          </a:p>
          <a:p>
            <a:endParaRPr lang="en-US" dirty="0"/>
          </a:p>
          <a:p>
            <a:r>
              <a:rPr lang="en-US" dirty="0"/>
              <a:t>2. KNOW THE RISKS. Underage drinking contributes to more than 4,300 deaths among people below the age of 21 in the U.S. each year. Drinking under age 21 is also strongly linked with death from alcohol poisoning.</a:t>
            </a:r>
          </a:p>
          <a:p>
            <a:endParaRPr lang="en-US" dirty="0"/>
          </a:p>
          <a:p>
            <a:r>
              <a:rPr lang="en-US" dirty="0"/>
              <a:t>3. LOOK AROUND YOU. Although alcohol is the most commonly used substance by teens, most teens don’t drink. Each year, teens’ alcohol use continues to drop</a:t>
            </a:r>
          </a:p>
          <a:p>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24</a:t>
            </a:fld>
            <a:endParaRPr lang="en-US" dirty="0"/>
          </a:p>
        </p:txBody>
      </p:sp>
    </p:spTree>
    <p:extLst>
      <p:ext uri="{BB962C8B-B14F-4D97-AF65-F5344CB8AC3E}">
        <p14:creationId xmlns:p14="http://schemas.microsoft.com/office/powerpoint/2010/main" val="1432907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EE709-6A13-BC0D-7CFC-C751162167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377EC2-08CD-BCB9-D375-E9BEEECDCB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83A0B-239B-3425-7F1B-1B291AE835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D9EB588-5949-FE80-CBA3-C8C8642E07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84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6947F-FDC3-1164-6C30-BB2208B90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3D0A15-7E57-2F38-16B8-F4A2DC2C65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E6DD89-00EA-92DF-C330-EF8C609EE2A8}"/>
              </a:ext>
            </a:extLst>
          </p:cNvPr>
          <p:cNvSpPr>
            <a:spLocks noGrp="1"/>
          </p:cNvSpPr>
          <p:nvPr>
            <p:ph type="body" idx="1"/>
          </p:nvPr>
        </p:nvSpPr>
        <p:spPr/>
        <p:txBody>
          <a:bodyPr/>
          <a:lstStyle/>
          <a:p>
            <a:r>
              <a:rPr lang="en-US" b="1" dirty="0"/>
              <a:t>*before 2</a:t>
            </a:r>
            <a:r>
              <a:rPr lang="en-US" b="1" baseline="30000" dirty="0"/>
              <a:t>nd</a:t>
            </a:r>
            <a:r>
              <a:rPr lang="en-US" b="1" dirty="0"/>
              <a:t> point* </a:t>
            </a:r>
            <a:r>
              <a:rPr lang="en-US" b="0" dirty="0"/>
              <a:t>Marijuana goes by many different names, such as </a:t>
            </a:r>
          </a:p>
          <a:p>
            <a:endParaRPr lang="en-US" b="1" dirty="0"/>
          </a:p>
          <a:p>
            <a:r>
              <a:rPr lang="en-US" b="1" dirty="0"/>
              <a:t>*after 3rd point* </a:t>
            </a:r>
            <a:r>
              <a:rPr lang="en-US" dirty="0"/>
              <a:t>which of the roughly 400 chemicals found in the cannabis plant affects the brain the most.</a:t>
            </a:r>
          </a:p>
          <a:p>
            <a:endParaRPr lang="en-US" dirty="0"/>
          </a:p>
          <a:p>
            <a:r>
              <a:rPr lang="en-US" b="1" dirty="0"/>
              <a:t>*before why they use* </a:t>
            </a:r>
            <a:r>
              <a:rPr lang="en-US" dirty="0"/>
              <a:t>Approximately 1.2 million kids ages 12 to 17 used marijuana for the first time in the past year. That is about 3,300 kids a day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*mental health* </a:t>
            </a:r>
            <a:r>
              <a:rPr lang="en-US" b="0" dirty="0"/>
              <a:t>Some young people use marijuana to try to relieve their feelings of depression or anxiety, sometimes the result of more responsibilities or school pressures.</a:t>
            </a:r>
          </a:p>
          <a:p>
            <a:r>
              <a:rPr lang="en-US" b="1" dirty="0"/>
              <a:t>*friends &amp; peers* </a:t>
            </a:r>
            <a:r>
              <a:rPr lang="en-US" dirty="0"/>
              <a:t>Research shows that having peers who use substances is one of the strongest predictors of a young person’s likelihood of trying and using a drug.</a:t>
            </a:r>
          </a:p>
          <a:p>
            <a:r>
              <a:rPr lang="en-US" b="1" dirty="0"/>
              <a:t>*after media &amp; pop culture* </a:t>
            </a:r>
            <a:r>
              <a:rPr lang="en-US" b="0" dirty="0"/>
              <a:t>Movies, TV shows, music and social media are strong influences in young people’s lives which tend to glorify marijuana use and downplay its harms. Also receives a lot of attention due to nationwide legalization efforts. It’s often viewed as a harmless substance.</a:t>
            </a:r>
          </a:p>
          <a:p>
            <a:endParaRPr lang="en-US" dirty="0"/>
          </a:p>
        </p:txBody>
      </p:sp>
      <p:sp>
        <p:nvSpPr>
          <p:cNvPr id="4" name="Slide Number Placeholder 3">
            <a:extLst>
              <a:ext uri="{FF2B5EF4-FFF2-40B4-BE49-F238E27FC236}">
                <a16:creationId xmlns:a16="http://schemas.microsoft.com/office/drawing/2014/main" id="{C15547CB-DDB3-E0D9-8789-C83F0D744F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776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*after 1</a:t>
            </a:r>
            <a:r>
              <a:rPr lang="en-US" b="1" baseline="30000" dirty="0"/>
              <a:t>st</a:t>
            </a:r>
            <a:r>
              <a:rPr lang="en-US" b="1" dirty="0"/>
              <a:t> point* </a:t>
            </a:r>
            <a:r>
              <a:rPr lang="en-US" b="0" dirty="0"/>
              <a:t>Marijuana potency has steadily increased over past decades</a:t>
            </a:r>
            <a:endParaRPr lang="en-US" b="1" dirty="0"/>
          </a:p>
          <a:p>
            <a:r>
              <a:rPr lang="en-US" b="1" dirty="0"/>
              <a:t>*after 2</a:t>
            </a:r>
            <a:r>
              <a:rPr lang="en-US" b="1" baseline="30000" dirty="0"/>
              <a:t>nd</a:t>
            </a:r>
            <a:r>
              <a:rPr lang="en-US" b="1" dirty="0"/>
              <a:t> point* </a:t>
            </a:r>
            <a:r>
              <a:rPr lang="en-US" b="0" dirty="0"/>
              <a:t>suggesting that the drug’s current strength is responsible for worse health consequences than decades past.</a:t>
            </a:r>
          </a:p>
        </p:txBody>
      </p:sp>
      <p:sp>
        <p:nvSpPr>
          <p:cNvPr id="4" name="Slide Number Placeholder 3"/>
          <p:cNvSpPr>
            <a:spLocks noGrp="1"/>
          </p:cNvSpPr>
          <p:nvPr>
            <p:ph type="sldNum" sz="quarter" idx="5"/>
          </p:nvPr>
        </p:nvSpPr>
        <p:spPr/>
        <p:txBody>
          <a:bodyPr/>
          <a:lstStyle/>
          <a:p>
            <a:fld id="{DB160E0B-0511-45DE-8873-B9BBBE3B42B3}" type="slidenum">
              <a:rPr lang="en-US" smtClean="0"/>
              <a:t>27</a:t>
            </a:fld>
            <a:endParaRPr lang="en-US" dirty="0"/>
          </a:p>
        </p:txBody>
      </p:sp>
    </p:spTree>
    <p:extLst>
      <p:ext uri="{BB962C8B-B14F-4D97-AF65-F5344CB8AC3E}">
        <p14:creationId xmlns:p14="http://schemas.microsoft.com/office/powerpoint/2010/main" val="2213324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64C34-8C95-2203-C9BB-B28B2086C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CCDA4-AE56-55F6-2B11-965C87BF5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C1748-D82F-8787-6BFD-3DC62CAF57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address: </a:t>
            </a:r>
            <a:r>
              <a:rPr lang="en-US" dirty="0"/>
              <a:t>https://www.shutterstock.com/shutterstock/photos/1503774743/display_1500/stock-vector-stages-of-business-implementation-startup-problem-solving-cartoon-character-flat-design-1503774743.jpg</a:t>
            </a:r>
          </a:p>
          <a:p>
            <a:endParaRPr lang="en-US" dirty="0"/>
          </a:p>
        </p:txBody>
      </p:sp>
      <p:sp>
        <p:nvSpPr>
          <p:cNvPr id="4" name="Slide Number Placeholder 3">
            <a:extLst>
              <a:ext uri="{FF2B5EF4-FFF2-40B4-BE49-F238E27FC236}">
                <a16:creationId xmlns:a16="http://schemas.microsoft.com/office/drawing/2014/main" id="{0A6473BE-D3F5-FFDB-CE52-43A3747DD5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505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F29D3-D98E-8D06-6A02-6B7E28B419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855788-406B-144B-2A24-BA92EB6430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03463-68D0-D547-6CCB-227D845903C6}"/>
              </a:ext>
            </a:extLst>
          </p:cNvPr>
          <p:cNvSpPr>
            <a:spLocks noGrp="1"/>
          </p:cNvSpPr>
          <p:nvPr>
            <p:ph type="body" idx="1"/>
          </p:nvPr>
        </p:nvSpPr>
        <p:spPr/>
        <p:txBody>
          <a:bodyPr/>
          <a:lstStyle/>
          <a:p>
            <a:r>
              <a:rPr lang="en-US" b="1" dirty="0"/>
              <a:t>Image address: </a:t>
            </a:r>
            <a:r>
              <a:rPr lang="en-US" dirty="0"/>
              <a:t>https://images.squarespace-cdn.com/content/v1/57f5409e725e25ac19fd3af5/1582664332229-2J8ZDDV07HCIJLAIK8LW/Memory+Loss.jpeg</a:t>
            </a:r>
          </a:p>
          <a:p>
            <a:endParaRPr lang="en-US" b="1" dirty="0"/>
          </a:p>
          <a:p>
            <a:r>
              <a:rPr lang="en-US" b="1" dirty="0"/>
              <a:t>Image address: </a:t>
            </a:r>
            <a:r>
              <a:rPr lang="en-US" dirty="0"/>
              <a:t>https://images.saatchiart.com/saatchi/2125425/art/11782931/10845171-WNQQZULA-32.jpg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Distorted perception example: </a:t>
            </a:r>
            <a:r>
              <a:rPr lang="en-US" sz="1200" b="0" i="0" kern="1200" dirty="0">
                <a:solidFill>
                  <a:schemeClr val="tx1"/>
                </a:solidFill>
                <a:effectLst/>
                <a:latin typeface="+mn-lt"/>
                <a:ea typeface="+mn-ea"/>
                <a:cs typeface="+mn-cs"/>
              </a:rPr>
              <a:t>altered</a:t>
            </a:r>
            <a:r>
              <a:rPr lang="en-US" dirty="0"/>
              <a:t> perception of sights, sounds, time, touch, color</a:t>
            </a:r>
          </a:p>
          <a:p>
            <a:endParaRPr lang="en-US" dirty="0"/>
          </a:p>
        </p:txBody>
      </p:sp>
      <p:sp>
        <p:nvSpPr>
          <p:cNvPr id="4" name="Slide Number Placeholder 3">
            <a:extLst>
              <a:ext uri="{FF2B5EF4-FFF2-40B4-BE49-F238E27FC236}">
                <a16:creationId xmlns:a16="http://schemas.microsoft.com/office/drawing/2014/main" id="{8AA66E58-7842-33EB-430E-7C3574EE23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196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93F3F-E273-F85B-A594-17F56A2C59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A7EC8-C9F3-06C1-976A-B29ABC1E27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B0700-90E1-A870-EA71-46C795474DA7}"/>
              </a:ext>
            </a:extLst>
          </p:cNvPr>
          <p:cNvSpPr>
            <a:spLocks noGrp="1"/>
          </p:cNvSpPr>
          <p:nvPr>
            <p:ph type="body" idx="1"/>
          </p:nvPr>
        </p:nvSpPr>
        <p:spPr/>
        <p:txBody>
          <a:bodyPr/>
          <a:lstStyle/>
          <a:p>
            <a:r>
              <a:rPr lang="en-US" b="1" dirty="0"/>
              <a:t>Image address: </a:t>
            </a:r>
            <a:r>
              <a:rPr lang="en-US" dirty="0"/>
              <a:t>https://thumbs.dreamstime.com/b/understanding-your-emotions-mood-swings-control-cute-little-teenage-girl-having-mood-changing-rapidly-emotional-roller-246390399.jpg</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3CDA79A-E375-824E-9B51-19C988386B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867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47948-F742-78A1-A5D6-BCEB40044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89B7A-F451-1E55-15F4-439C2F2B1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3C7B5-F090-16A8-5F4C-74C8F76E4AAC}"/>
              </a:ext>
            </a:extLst>
          </p:cNvPr>
          <p:cNvSpPr>
            <a:spLocks noGrp="1"/>
          </p:cNvSpPr>
          <p:nvPr>
            <p:ph type="body" idx="1"/>
          </p:nvPr>
        </p:nvSpPr>
        <p:spPr/>
        <p:txBody>
          <a:bodyPr/>
          <a:lstStyle/>
          <a:p>
            <a:r>
              <a:rPr lang="en-US" b="1" dirty="0"/>
              <a:t>Image address: </a:t>
            </a:r>
            <a:r>
              <a:rPr lang="en-US" dirty="0"/>
              <a:t>https://images.squarespace-cdn.com/content/v1/57f5409e725e25ac19fd3af5/1582664332229-2J8ZDDV07HCIJLAIK8LW/Memory+Loss.jpeg</a:t>
            </a:r>
          </a:p>
          <a:p>
            <a:endParaRPr lang="en-US" dirty="0"/>
          </a:p>
          <a:p>
            <a:r>
              <a:rPr lang="en-US" b="1" dirty="0"/>
              <a:t>Note**</a:t>
            </a:r>
          </a:p>
          <a:p>
            <a:r>
              <a:rPr lang="en-US" dirty="0"/>
              <a:t>Marijuana use has been linked to a range of mental health problems, such as depression and social anxiety. </a:t>
            </a:r>
            <a:r>
              <a:rPr lang="en-US"/>
              <a:t>People who use marijuana are more likely to develop temporary psychosis (not knowing what is real, hallucinations, and paranoia) and long-lasting mental disorders, including schizophrenia (a type of mental illness where people might see or hear things that aren’t there)</a:t>
            </a:r>
          </a:p>
          <a:p>
            <a:endParaRPr lang="en-US" dirty="0"/>
          </a:p>
        </p:txBody>
      </p:sp>
      <p:sp>
        <p:nvSpPr>
          <p:cNvPr id="4" name="Slide Number Placeholder 3">
            <a:extLst>
              <a:ext uri="{FF2B5EF4-FFF2-40B4-BE49-F238E27FC236}">
                <a16:creationId xmlns:a16="http://schemas.microsoft.com/office/drawing/2014/main" id="{BDF22E1C-CF3B-480D-5AF9-B8C417FB51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61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years Red Ribbon Week Theme is </a:t>
            </a:r>
            <a:r>
              <a:rPr lang="en-US" b="1" dirty="0"/>
              <a:t>Life is a puzzle, Solve it Drug Free</a:t>
            </a:r>
            <a:r>
              <a:rPr lang="en-US" dirty="0"/>
              <a:t>. </a:t>
            </a:r>
          </a:p>
          <a:p>
            <a:pPr defTabSz="931774">
              <a:defRPr/>
            </a:pPr>
            <a:r>
              <a:rPr lang="en-US" dirty="0"/>
              <a:t>This year's </a:t>
            </a:r>
            <a:r>
              <a:rPr lang="en-US" sz="1200" b="0" i="0" kern="1200" dirty="0">
                <a:solidFill>
                  <a:schemeClr val="tx1"/>
                </a:solidFill>
                <a:effectLst/>
                <a:latin typeface="+mn-lt"/>
                <a:ea typeface="+mn-ea"/>
                <a:cs typeface="+mn-cs"/>
              </a:rPr>
              <a:t>theme symbolizes how every choice we make fits into the bigger picture—just like a puzzle coming together. </a:t>
            </a:r>
          </a:p>
          <a:p>
            <a:pPr defTabSz="931774">
              <a:defRPr/>
            </a:pPr>
            <a:r>
              <a:rPr lang="en-US" sz="1200" b="0" i="0" kern="1200" dirty="0">
                <a:solidFill>
                  <a:schemeClr val="tx1"/>
                </a:solidFill>
                <a:effectLst/>
                <a:latin typeface="+mn-lt"/>
                <a:ea typeface="+mn-ea"/>
                <a:cs typeface="+mn-cs"/>
              </a:rPr>
              <a:t>Living drug-free helps build a stronger, brighter future, one piece at a time.</a:t>
            </a:r>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320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*before 1</a:t>
            </a:r>
            <a:r>
              <a:rPr lang="en-US" b="1" baseline="30000" dirty="0"/>
              <a:t>st</a:t>
            </a:r>
            <a:r>
              <a:rPr lang="en-US" b="1" dirty="0"/>
              <a:t> point* </a:t>
            </a:r>
            <a:r>
              <a:rPr lang="en-US" b="0" dirty="0"/>
              <a:t>Many teens believe that marijuana use is safer than alcohol or other drugs, but just like any other drug, marijuana can lead to dependency (their body starts depending on the drug) </a:t>
            </a:r>
            <a:r>
              <a:rPr lang="en-US" b="1" dirty="0"/>
              <a:t>*2 clicks* </a:t>
            </a:r>
            <a:r>
              <a:rPr lang="en-US" b="0" dirty="0"/>
              <a:t>(text &amp; image)</a:t>
            </a:r>
          </a:p>
          <a:p>
            <a:r>
              <a:rPr lang="en-US" b="1" dirty="0"/>
              <a:t>*after the facts* </a:t>
            </a:r>
            <a:r>
              <a:rPr lang="en-US" b="0" dirty="0"/>
              <a:t>The risk of developing marijuana use disorder is even greater for people who begin using marijuana before age 18</a:t>
            </a:r>
          </a:p>
          <a:p>
            <a:endParaRPr lang="en-US" dirty="0"/>
          </a:p>
          <a:p>
            <a:r>
              <a:rPr lang="en-US" b="1" dirty="0"/>
              <a:t>*after tolerance* </a:t>
            </a:r>
            <a:r>
              <a:rPr lang="en-US" dirty="0"/>
              <a:t>which means one feels the need to consume a greater quantity or concentration to achieve the same high</a:t>
            </a:r>
          </a:p>
          <a:p>
            <a:r>
              <a:rPr lang="en-US" b="1" dirty="0"/>
              <a:t>*after withdrawal* </a:t>
            </a:r>
            <a:r>
              <a:rPr lang="en-US" dirty="0"/>
              <a:t>include problems with sleep, nausea, irritability and restlessness, headaches and abdominal pain</a:t>
            </a:r>
          </a:p>
          <a:p>
            <a:r>
              <a:rPr lang="en-US" b="1" dirty="0"/>
              <a:t>*after problems* </a:t>
            </a:r>
            <a:r>
              <a:rPr lang="en-US" dirty="0"/>
              <a:t>not fulfilling your responsibilities (doing schoolwork, chores) or giving up activities that were once enjoyed (playing sports, hanging out with friends)</a:t>
            </a:r>
          </a:p>
          <a:p>
            <a:endParaRPr lang="en-US" dirty="0"/>
          </a:p>
          <a:p>
            <a:r>
              <a:rPr lang="en-US" b="1" dirty="0"/>
              <a:t>*read after* </a:t>
            </a:r>
          </a:p>
          <a:p>
            <a:r>
              <a:rPr lang="en-US" b="0" dirty="0"/>
              <a:t>If you know someone who may have a marijuana use disorder, then there is something you can do to help.</a:t>
            </a:r>
          </a:p>
          <a:p>
            <a:r>
              <a:rPr lang="en-US" b="1" dirty="0"/>
              <a:t>BE A FRIEND. SAVE A LIFE.</a:t>
            </a:r>
          </a:p>
          <a:p>
            <a:r>
              <a:rPr lang="en-US" dirty="0"/>
              <a:t>Encourage your friend to stop using or seek help from a parent, teacher, or other caring adult. </a:t>
            </a:r>
          </a:p>
        </p:txBody>
      </p:sp>
      <p:sp>
        <p:nvSpPr>
          <p:cNvPr id="4" name="Slide Number Placeholder 3"/>
          <p:cNvSpPr>
            <a:spLocks noGrp="1"/>
          </p:cNvSpPr>
          <p:nvPr>
            <p:ph type="sldNum" sz="quarter" idx="5"/>
          </p:nvPr>
        </p:nvSpPr>
        <p:spPr/>
        <p:txBody>
          <a:bodyPr/>
          <a:lstStyle/>
          <a:p>
            <a:fld id="{DB160E0B-0511-45DE-8873-B9BBBE3B42B3}" type="slidenum">
              <a:rPr lang="en-US" smtClean="0"/>
              <a:t>32</a:t>
            </a:fld>
            <a:endParaRPr lang="en-US" dirty="0"/>
          </a:p>
        </p:txBody>
      </p:sp>
    </p:spTree>
    <p:extLst>
      <p:ext uri="{BB962C8B-B14F-4D97-AF65-F5344CB8AC3E}">
        <p14:creationId xmlns:p14="http://schemas.microsoft.com/office/powerpoint/2010/main" val="2910085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*After 1st point* </a:t>
            </a:r>
          </a:p>
          <a:p>
            <a:r>
              <a:rPr lang="en-US" dirty="0"/>
              <a:t>Many states allow recreational use of marijuana in adults ages 21 and over. </a:t>
            </a:r>
          </a:p>
        </p:txBody>
      </p:sp>
      <p:sp>
        <p:nvSpPr>
          <p:cNvPr id="4" name="Slide Number Placeholder 3"/>
          <p:cNvSpPr>
            <a:spLocks noGrp="1"/>
          </p:cNvSpPr>
          <p:nvPr>
            <p:ph type="sldNum" sz="quarter" idx="10"/>
          </p:nvPr>
        </p:nvSpPr>
        <p:spPr/>
        <p:txBody>
          <a:bodyPr/>
          <a:lstStyle/>
          <a:p>
            <a:fld id="{DB160E0B-0511-45DE-8873-B9BBBE3B42B3}" type="slidenum">
              <a:rPr lang="en-US" smtClean="0"/>
              <a:t>33</a:t>
            </a:fld>
            <a:endParaRPr lang="en-US" dirty="0"/>
          </a:p>
        </p:txBody>
      </p:sp>
    </p:spTree>
    <p:extLst>
      <p:ext uri="{BB962C8B-B14F-4D97-AF65-F5344CB8AC3E}">
        <p14:creationId xmlns:p14="http://schemas.microsoft.com/office/powerpoint/2010/main" val="556901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7244F-50FE-127D-2810-BBD321FE7F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C937A-35DA-9B63-9DDA-C6990D838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E8436-9523-E5F5-5B93-7D8AA53DD670}"/>
              </a:ext>
            </a:extLst>
          </p:cNvPr>
          <p:cNvSpPr>
            <a:spLocks noGrp="1"/>
          </p:cNvSpPr>
          <p:nvPr>
            <p:ph type="body" idx="1"/>
          </p:nvPr>
        </p:nvSpPr>
        <p:spPr/>
        <p:txBody>
          <a:bodyPr/>
          <a:lstStyle/>
          <a:p>
            <a:r>
              <a:rPr lang="en-US" dirty="0"/>
              <a:t>There are the legal consequences of a minor in possession of a vape and </a:t>
            </a:r>
            <a:r>
              <a:rPr lang="en-US" b="1" dirty="0"/>
              <a:t>vape with THC. </a:t>
            </a:r>
            <a:r>
              <a:rPr lang="en-US" dirty="0"/>
              <a:t>Reminder, all school properties are drug free zones.  Possession of THC is a state jail felony charge.  Possession of THC on school grounds on school grounds enhances charge to 3rd degree felony charge.  ​</a:t>
            </a:r>
          </a:p>
          <a:p>
            <a:endParaRPr lang="en-US" dirty="0"/>
          </a:p>
          <a:p>
            <a:r>
              <a:rPr lang="en-US" dirty="0"/>
              <a:t>When its not on school grounds Texas Health &amp; Safety Code 481.403A1</a:t>
            </a:r>
          </a:p>
          <a:p>
            <a:endParaRPr lang="en-US" dirty="0"/>
          </a:p>
          <a:p>
            <a:r>
              <a:rPr lang="en-US" dirty="0"/>
              <a:t>Reference: SAISD Vaping Presentation for FACE Specialists FINAL</a:t>
            </a:r>
          </a:p>
          <a:p>
            <a:endParaRPr lang="en-US" dirty="0"/>
          </a:p>
        </p:txBody>
      </p:sp>
      <p:sp>
        <p:nvSpPr>
          <p:cNvPr id="4" name="Slide Number Placeholder 3">
            <a:extLst>
              <a:ext uri="{FF2B5EF4-FFF2-40B4-BE49-F238E27FC236}">
                <a16:creationId xmlns:a16="http://schemas.microsoft.com/office/drawing/2014/main" id="{8F443404-69BE-953A-E7B4-2A2811A5C17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424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15069-332E-0277-A6C2-29C4385D37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130C9-FBA7-F43A-E4E6-CED57FADFD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F2B8A-B60A-9743-F73C-FC9F692888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F7CD4A0-8073-1FF9-8C59-7F2450AE3F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630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*after 1</a:t>
            </a:r>
            <a:r>
              <a:rPr lang="en-US" b="1" baseline="30000" dirty="0"/>
              <a:t>st</a:t>
            </a:r>
            <a:r>
              <a:rPr lang="en-US" b="1" dirty="0"/>
              <a:t> point*</a:t>
            </a:r>
            <a:r>
              <a:rPr lang="en-US" dirty="0"/>
              <a:t>Almost 90 percent of adult daily smokers started smoking by the age of 18 </a:t>
            </a:r>
          </a:p>
          <a:p>
            <a:endParaRPr lang="en-US" dirty="0"/>
          </a:p>
          <a:p>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36</a:t>
            </a:fld>
            <a:endParaRPr lang="en-US" dirty="0"/>
          </a:p>
        </p:txBody>
      </p:sp>
    </p:spTree>
    <p:extLst>
      <p:ext uri="{BB962C8B-B14F-4D97-AF65-F5344CB8AC3E}">
        <p14:creationId xmlns:p14="http://schemas.microsoft.com/office/powerpoint/2010/main" val="2230665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A1D5E-39E2-AA00-0841-25C04F012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6B964-E1F1-A921-98D3-DB10A1198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40374A-D2D9-ECEB-092C-9BDF46E377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next two key words will be used throughout this section of vaping. It is important to understand that when you hear the word toxic it should be a red flag in your mind because these chemicals are poisonous to the human body.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to understand what this word means. Sometimes vape/cigarette companies use big words that youth may not understand. Sometimes they will tell you that their product contains cancer causing chemicals, but it can be glossed over if you don’t know what the word means. It is important to be informed so you can make the healthiest decision for your life and share this information with others.</a:t>
            </a:r>
          </a:p>
          <a:p>
            <a:endParaRPr lang="en-US" dirty="0"/>
          </a:p>
        </p:txBody>
      </p:sp>
      <p:sp>
        <p:nvSpPr>
          <p:cNvPr id="4" name="Slide Number Placeholder 3">
            <a:extLst>
              <a:ext uri="{FF2B5EF4-FFF2-40B4-BE49-F238E27FC236}">
                <a16:creationId xmlns:a16="http://schemas.microsoft.com/office/drawing/2014/main" id="{B4917208-FD7B-8878-67BE-EEE162576F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192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3888-D5FD-AF22-901B-65DB4141D5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561E5B-C376-B15B-886F-09652A56A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F2A6D7-CAE3-01FE-C38D-CF8208B0F905}"/>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2DBA2692-5306-ADE2-3372-FE2D036042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202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D0A50-CFDA-FA1A-3317-0D173A8F5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097DB9-F2DE-2AFF-13AF-FA853398B5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42594-3620-F1E0-D83A-D21AAC6A4A26}"/>
              </a:ext>
            </a:extLst>
          </p:cNvPr>
          <p:cNvSpPr>
            <a:spLocks noGrp="1"/>
          </p:cNvSpPr>
          <p:nvPr>
            <p:ph type="body" idx="1"/>
          </p:nvPr>
        </p:nvSpPr>
        <p:spPr/>
        <p:txBody>
          <a:bodyPr/>
          <a:lstStyle/>
          <a:p>
            <a:r>
              <a:rPr lang="en-US" b="0" dirty="0"/>
              <a:t>What you don’t see is really the depth of the water and that if the smaller animals do go in they will be under water. Our prefrontal cortex is still developing until the age of 25 and when it is not fully developed adolescents have a more difficult time thinking through risks of decisions they make. </a:t>
            </a:r>
          </a:p>
        </p:txBody>
      </p:sp>
      <p:sp>
        <p:nvSpPr>
          <p:cNvPr id="4" name="Slide Number Placeholder 3">
            <a:extLst>
              <a:ext uri="{FF2B5EF4-FFF2-40B4-BE49-F238E27FC236}">
                <a16:creationId xmlns:a16="http://schemas.microsoft.com/office/drawing/2014/main" id="{2027FC92-7A2F-DF8C-CB70-CAC74E1149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857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27963-6628-5F1A-5F7F-53C56228E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5F7E90-E626-C2B6-3137-83DFBC64A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C46A5-FB39-D16D-5916-14DB1B891A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Image address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https://t3.ftcdn.net/jpg/05/13/65/32/360_F_513653241_9K6rfNlR5nN1PxezjxykYEIbFYL4minr.jpg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Image address: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https://encrypted-tbn0.gstatic.com/images?q=tbn:ANd9GcR--0jJCx4W49QMe2uXFIFwEN71yrvo74b7Kw&amp;s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Image address: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https://encrypted-tbn0.gstatic.com/images?q=tbn:ANd9GcRYhklfyS5dTi2Tmbay9uBfYljcOqIRrlOIkw&amp;s</a:t>
            </a:r>
          </a:p>
          <a:p>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great slide to remind youth that the brain develops till the age of 25. Advertisers understand that if they can get youth addicted at an early age the youth will become lifelong customers, therefore putting more money in the pockets of the vape/cigarette companies.</a:t>
            </a:r>
          </a:p>
          <a:p>
            <a:endParaRPr lang="en-US" b="0" dirty="0"/>
          </a:p>
        </p:txBody>
      </p:sp>
      <p:sp>
        <p:nvSpPr>
          <p:cNvPr id="4" name="Slide Number Placeholder 3">
            <a:extLst>
              <a:ext uri="{FF2B5EF4-FFF2-40B4-BE49-F238E27FC236}">
                <a16:creationId xmlns:a16="http://schemas.microsoft.com/office/drawing/2014/main" id="{6A957D51-D8DE-3B21-8A5C-5651B4C1CC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060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FE17A-3923-048C-F263-BDC783B17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6CB75D-9957-2B0A-0162-6BF3D3FE92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C0F93-27BD-4F27-FEA8-B73324FF7DD1}"/>
              </a:ext>
            </a:extLst>
          </p:cNvPr>
          <p:cNvSpPr>
            <a:spLocks noGrp="1"/>
          </p:cNvSpPr>
          <p:nvPr>
            <p:ph type="body" idx="1"/>
          </p:nvPr>
        </p:nvSpPr>
        <p:spPr/>
        <p:txBody>
          <a:bodyPr/>
          <a:lstStyle/>
          <a:p>
            <a:r>
              <a:rPr lang="en-US" i="1" dirty="0"/>
              <a:t>Teacher</a:t>
            </a:r>
            <a:r>
              <a:rPr lang="en-US" i="1" baseline="0" dirty="0"/>
              <a:t> Talking Points:</a:t>
            </a:r>
          </a:p>
          <a:p>
            <a:pPr marL="285750" indent="-285750">
              <a:buFont typeface="Arial" charset="0"/>
              <a:buChar char="•"/>
            </a:pPr>
            <a:r>
              <a:rPr lang="en-US" i="0" baseline="0" dirty="0"/>
              <a:t>E-cigarettes/vape pens allow the user to make large clouds that many think are just water vapor</a:t>
            </a:r>
          </a:p>
          <a:p>
            <a:pPr marL="285750" indent="-285750">
              <a:buFont typeface="Arial" charset="0"/>
              <a:buChar char="•"/>
            </a:pPr>
            <a:r>
              <a:rPr lang="en-US" i="0" baseline="0" dirty="0"/>
              <a:t>In reality </a:t>
            </a:r>
            <a:r>
              <a:rPr lang="en-US" b="0" i="0" baseline="0" dirty="0"/>
              <a:t>the ‘cloud’ is a mixture of many different chemicals that were either present in the e-liquid before or produced during the heating process (click) </a:t>
            </a:r>
          </a:p>
          <a:p>
            <a:pPr marL="285750" indent="-285750">
              <a:buFont typeface="Arial" charset="0"/>
              <a:buChar char="•"/>
            </a:pPr>
            <a:r>
              <a:rPr lang="en-US" i="0" baseline="0" dirty="0"/>
              <a:t>A vapor is a chemical that has evaporated</a:t>
            </a:r>
          </a:p>
          <a:p>
            <a:pPr marL="285750" indent="-285750">
              <a:buFont typeface="Arial" charset="0"/>
              <a:buChar char="•"/>
            </a:pPr>
            <a:r>
              <a:rPr lang="en-US" i="0" baseline="0" dirty="0"/>
              <a:t>An aerosol is a </a:t>
            </a:r>
            <a:r>
              <a:rPr lang="en-US" b="0" i="0" u="none" strike="noStrike" dirty="0">
                <a:effectLst/>
                <a:latin typeface="Lucida Grande"/>
                <a:ea typeface="Lucida Grande"/>
                <a:cs typeface="Lucida Grande"/>
                <a:sym typeface="Lucida Grande"/>
              </a:rPr>
              <a:t>mixture of liquid particles suspended in a gas and can contain many chemicals</a:t>
            </a:r>
          </a:p>
          <a:p>
            <a:pPr marL="285750" indent="-285750">
              <a:buFont typeface="Arial" charset="0"/>
              <a:buChar char="•"/>
            </a:pPr>
            <a:r>
              <a:rPr lang="en-US" b="0" i="0" u="none" strike="noStrike" dirty="0">
                <a:effectLst/>
                <a:latin typeface="Lucida Grande"/>
                <a:ea typeface="Lucida Grande"/>
                <a:cs typeface="Lucida Grande"/>
                <a:sym typeface="Lucida Grande"/>
              </a:rPr>
              <a:t>Instead of just mixing with the air like a pure gas, aerosols can leave drops behind.</a:t>
            </a:r>
            <a:endParaRPr lang="en-US" b="0" dirty="0"/>
          </a:p>
        </p:txBody>
      </p:sp>
      <p:sp>
        <p:nvSpPr>
          <p:cNvPr id="4" name="Slide Number Placeholder 3">
            <a:extLst>
              <a:ext uri="{FF2B5EF4-FFF2-40B4-BE49-F238E27FC236}">
                <a16:creationId xmlns:a16="http://schemas.microsoft.com/office/drawing/2014/main" id="{1E5C32FA-6712-4393-1759-24C7351BD2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327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*After video*</a:t>
            </a:r>
            <a:endParaRPr lang="en-US" dirty="0"/>
          </a:p>
          <a:p>
            <a:r>
              <a:rPr lang="en-US" dirty="0"/>
              <a:t>By a show of hands, how many of you knew the reason why Red Ribbon Week is celebrated? </a:t>
            </a:r>
          </a:p>
          <a:p>
            <a:r>
              <a:rPr lang="en-US" dirty="0"/>
              <a:t>Now that we have a better idea, we can share the story of Kiki Camarena and the sacrifice he made for our country in order to keep drugs out of the hands of youth.</a:t>
            </a:r>
          </a:p>
          <a:p>
            <a:endParaRPr lang="en-US" dirty="0"/>
          </a:p>
          <a:p>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6</a:t>
            </a:fld>
            <a:endParaRPr lang="en-US" dirty="0"/>
          </a:p>
        </p:txBody>
      </p:sp>
    </p:spTree>
    <p:extLst>
      <p:ext uri="{BB962C8B-B14F-4D97-AF65-F5344CB8AC3E}">
        <p14:creationId xmlns:p14="http://schemas.microsoft.com/office/powerpoint/2010/main" val="2691426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15D76-B325-6565-EB7E-92301CDB3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3913A-555B-7E94-136A-5942860B39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923CA6-B773-04F7-BD93-98689802C1B0}"/>
              </a:ext>
            </a:extLst>
          </p:cNvPr>
          <p:cNvSpPr>
            <a:spLocks noGrp="1"/>
          </p:cNvSpPr>
          <p:nvPr>
            <p:ph type="body" idx="1"/>
          </p:nvPr>
        </p:nvSpPr>
        <p:spPr/>
        <p:txBody>
          <a:bodyPr/>
          <a:lstStyle/>
          <a:p>
            <a:r>
              <a:rPr lang="en-US" dirty="0"/>
              <a:t>There are over 7,000 chemicals in a cigarette – over 70 of which are known to cause cancer.</a:t>
            </a:r>
          </a:p>
          <a:p>
            <a:r>
              <a:rPr lang="en-US" dirty="0"/>
              <a:t>(Go over each chemical )    </a:t>
            </a:r>
          </a:p>
          <a:p>
            <a:r>
              <a:rPr lang="en-US" dirty="0"/>
              <a:t>“Why do you think they would put lighter fluid in a cigarette?”</a:t>
            </a:r>
          </a:p>
          <a:p>
            <a:r>
              <a:rPr lang="en-US" dirty="0"/>
              <a:t>(They put lighter fluid in cigarettes so that they light, burn smoothly – but most importantly they add it because it makes the cigarette burn more quickly – the faster a person finishes a cigarette, the sooner they must go buy another pack…)</a:t>
            </a:r>
          </a:p>
          <a:p>
            <a:endParaRPr lang="en-US" dirty="0"/>
          </a:p>
          <a:p>
            <a:r>
              <a:rPr lang="en-US" dirty="0">
                <a:hlinkClick r:id="rId3"/>
              </a:rPr>
              <a:t>CDC - 2010 Surgeon General's Report - Chemicals in Tobacco Smoke - Smoking &amp; Tobacco Use</a:t>
            </a:r>
            <a:endParaRPr lang="en-US" dirty="0"/>
          </a:p>
          <a:p>
            <a:endParaRPr lang="en-US" dirty="0"/>
          </a:p>
          <a:p>
            <a:r>
              <a:rPr lang="en-US" dirty="0">
                <a:hlinkClick r:id="rId4"/>
              </a:rPr>
              <a:t>Harmful Chemicals in Tobacco Products | American Cancer Society</a:t>
            </a:r>
            <a:endParaRPr lang="en-US" dirty="0"/>
          </a:p>
          <a:p>
            <a:endParaRPr lang="en-US" b="0" dirty="0"/>
          </a:p>
          <a:p>
            <a:endParaRPr lang="en-US" b="0" dirty="0"/>
          </a:p>
          <a:p>
            <a:endParaRPr lang="en-US" b="0" dirty="0"/>
          </a:p>
        </p:txBody>
      </p:sp>
      <p:sp>
        <p:nvSpPr>
          <p:cNvPr id="4" name="Slide Number Placeholder 3">
            <a:extLst>
              <a:ext uri="{FF2B5EF4-FFF2-40B4-BE49-F238E27FC236}">
                <a16:creationId xmlns:a16="http://schemas.microsoft.com/office/drawing/2014/main" id="{96A9ABF1-C884-5B3E-483D-13508F1140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395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4FD66-F670-EAAB-E3F9-43CFCBFAF5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89F587-2952-5A9E-1B51-AD5CA522A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8B4B81-E39C-0154-29AA-BC8B4CEE0586}"/>
              </a:ext>
            </a:extLst>
          </p:cNvPr>
          <p:cNvSpPr>
            <a:spLocks noGrp="1"/>
          </p:cNvSpPr>
          <p:nvPr>
            <p:ph type="body" idx="1"/>
          </p:nvPr>
        </p:nvSpPr>
        <p:spPr/>
        <p:txBody>
          <a:bodyPr/>
          <a:lstStyle/>
          <a:p>
            <a:pPr algn="l"/>
            <a:r>
              <a:rPr lang="en-US" b="1" i="0" dirty="0">
                <a:solidFill>
                  <a:srgbClr val="2E2925"/>
                </a:solidFill>
                <a:effectLst/>
                <a:highlight>
                  <a:srgbClr val="FFFFFF"/>
                </a:highlight>
                <a:latin typeface="Georgia" panose="02040502050405020303" pitchFamily="18" charset="0"/>
              </a:rPr>
              <a:t>This slide can be utilized to help the youth understand potency of nicotine in vapes.</a:t>
            </a:r>
          </a:p>
          <a:p>
            <a:pPr algn="l"/>
            <a:r>
              <a:rPr lang="en-US" b="0" i="0" dirty="0">
                <a:solidFill>
                  <a:srgbClr val="2E2925"/>
                </a:solidFill>
                <a:effectLst/>
                <a:highlight>
                  <a:srgbClr val="FFFFFF"/>
                </a:highlight>
                <a:latin typeface="Georgia" panose="02040502050405020303" pitchFamily="18" charset="0"/>
              </a:rPr>
              <a:t>Its easy to underestimate the amount of nicotine inside of these vapes because they come very compact. Just because something comes in a small package or compact device does not mean that it is not harmful or not as potent. Remember more potent means more dangerous to your brain and more addictive.,</a:t>
            </a:r>
          </a:p>
          <a:p>
            <a:pPr algn="l"/>
            <a:endParaRPr lang="en-US" b="0" i="0" dirty="0">
              <a:solidFill>
                <a:srgbClr val="2E2925"/>
              </a:solidFill>
              <a:effectLst/>
              <a:highlight>
                <a:srgbClr val="FFFFFF"/>
              </a:highlight>
              <a:latin typeface="Georgia" panose="02040502050405020303" pitchFamily="18" charset="0"/>
            </a:endParaRPr>
          </a:p>
          <a:p>
            <a:pPr algn="l"/>
            <a:r>
              <a:rPr lang="en-US" b="0" i="0" dirty="0">
                <a:solidFill>
                  <a:srgbClr val="2E2925"/>
                </a:solidFill>
                <a:effectLst/>
                <a:highlight>
                  <a:srgbClr val="FFFFFF"/>
                </a:highlight>
                <a:latin typeface="Georgia" panose="02040502050405020303" pitchFamily="18" charset="0"/>
              </a:rPr>
              <a:t>A good example to help them understand this is relating potency to the one chip challenge  on TIK TOK. It was a challenge to eat a single spicy chip that came in a package. This chip was extremely hot. Now remember this was only one chip, but because it was so potent some people ended up going  to the hospital. Because of its potency this chip is not the same as a whole bag of hot Cheetos or a whole ag of Takis. Its potency makes it dangerous. Well let's look at the potency of vapes in the pictures above. </a:t>
            </a:r>
            <a:endParaRPr lang="en-US" b="1" i="0" dirty="0">
              <a:solidFill>
                <a:srgbClr val="2E2925"/>
              </a:solidFill>
              <a:effectLst/>
              <a:highlight>
                <a:srgbClr val="FFFFFF"/>
              </a:highlight>
              <a:latin typeface="Georgia" panose="02040502050405020303" pitchFamily="18" charset="0"/>
            </a:endParaRPr>
          </a:p>
          <a:p>
            <a:pPr algn="l"/>
            <a:endParaRPr lang="en-US" b="1" i="0" dirty="0">
              <a:solidFill>
                <a:srgbClr val="2E2925"/>
              </a:solidFill>
              <a:effectLst/>
              <a:highlight>
                <a:srgbClr val="FFFFFF"/>
              </a:highlight>
              <a:latin typeface="Georgia" panose="02040502050405020303" pitchFamily="18" charset="0"/>
            </a:endParaRPr>
          </a:p>
          <a:p>
            <a:pPr algn="l"/>
            <a:r>
              <a:rPr lang="en-US" b="1" i="0" dirty="0">
                <a:solidFill>
                  <a:srgbClr val="2E2925"/>
                </a:solidFill>
                <a:effectLst/>
                <a:highlight>
                  <a:srgbClr val="FFFFFF"/>
                </a:highlight>
                <a:latin typeface="Georgia" panose="02040502050405020303" pitchFamily="18" charset="0"/>
              </a:rPr>
              <a:t>Keep in mind that elf bars are not on the image above but they are the most popular vape among youth and come in 2%and 5%</a:t>
            </a:r>
          </a:p>
          <a:p>
            <a:pPr algn="l"/>
            <a:r>
              <a:rPr lang="en-US" b="0" i="0" dirty="0">
                <a:solidFill>
                  <a:srgbClr val="8E8B8B"/>
                </a:solidFill>
                <a:effectLst/>
                <a:highlight>
                  <a:srgbClr val="FFFFFF"/>
                </a:highlight>
                <a:latin typeface="Roboto" panose="02000000000000000000" pitchFamily="2" charset="0"/>
              </a:rPr>
              <a:t>Elf Bar 600 is created with a built-in 550 </a:t>
            </a:r>
            <a:r>
              <a:rPr lang="en-US" b="0" i="0" dirty="0" err="1">
                <a:solidFill>
                  <a:srgbClr val="8E8B8B"/>
                </a:solidFill>
                <a:effectLst/>
                <a:highlight>
                  <a:srgbClr val="FFFFFF"/>
                </a:highlight>
                <a:latin typeface="Roboto" panose="02000000000000000000" pitchFamily="2" charset="0"/>
              </a:rPr>
              <a:t>mAh</a:t>
            </a:r>
            <a:r>
              <a:rPr lang="en-US" b="0" i="0" dirty="0">
                <a:solidFill>
                  <a:srgbClr val="8E8B8B"/>
                </a:solidFill>
                <a:effectLst/>
                <a:highlight>
                  <a:srgbClr val="FFFFFF"/>
                </a:highlight>
                <a:latin typeface="Roboto" panose="02000000000000000000" pitchFamily="2" charset="0"/>
              </a:rPr>
              <a:t> battery and 2ml of </a:t>
            </a:r>
            <a:r>
              <a:rPr lang="en-US" b="1" i="0" dirty="0">
                <a:solidFill>
                  <a:srgbClr val="8E8B8B"/>
                </a:solidFill>
                <a:effectLst/>
                <a:highlight>
                  <a:srgbClr val="FFFFFF"/>
                </a:highlight>
                <a:latin typeface="Roboto" panose="02000000000000000000" pitchFamily="2" charset="0"/>
              </a:rPr>
              <a:t>20 mg </a:t>
            </a:r>
            <a:r>
              <a:rPr lang="en-US" b="1" i="0" dirty="0" err="1">
                <a:solidFill>
                  <a:srgbClr val="8E8B8B"/>
                </a:solidFill>
                <a:effectLst/>
                <a:highlight>
                  <a:srgbClr val="FFFFFF"/>
                </a:highlight>
                <a:latin typeface="Roboto" panose="02000000000000000000" pitchFamily="2" charset="0"/>
              </a:rPr>
              <a:t>nic</a:t>
            </a:r>
            <a:r>
              <a:rPr lang="en-US" b="1" i="0" dirty="0">
                <a:solidFill>
                  <a:srgbClr val="8E8B8B"/>
                </a:solidFill>
                <a:effectLst/>
                <a:highlight>
                  <a:srgbClr val="FFFFFF"/>
                </a:highlight>
                <a:latin typeface="Roboto" panose="02000000000000000000" pitchFamily="2" charset="0"/>
              </a:rPr>
              <a:t> salt </a:t>
            </a:r>
            <a:r>
              <a:rPr lang="en-US" b="0" i="0" dirty="0">
                <a:solidFill>
                  <a:srgbClr val="8E8B8B"/>
                </a:solidFill>
                <a:effectLst/>
                <a:highlight>
                  <a:srgbClr val="FFFFFF"/>
                </a:highlight>
                <a:latin typeface="Roboto" panose="02000000000000000000" pitchFamily="2" charset="0"/>
              </a:rPr>
              <a:t>e-liquid and </a:t>
            </a:r>
          </a:p>
          <a:p>
            <a:pPr algn="l"/>
            <a:r>
              <a:rPr lang="en-US" b="0" i="0" dirty="0">
                <a:solidFill>
                  <a:srgbClr val="282828"/>
                </a:solidFill>
                <a:effectLst/>
                <a:highlight>
                  <a:srgbClr val="FFFFFF"/>
                </a:highlight>
                <a:latin typeface="Zurich"/>
              </a:rPr>
              <a:t>The Elf Bar BC5000 has a 5% nicotine concentration, meaning 50mg per ml, or around 0.13mg per puff. ( you can use the milligrams to correlate with the image above.</a:t>
            </a:r>
            <a:endParaRPr lang="en-US" b="0" i="0" dirty="0">
              <a:solidFill>
                <a:srgbClr val="8E8B8B"/>
              </a:solidFill>
              <a:effectLst/>
              <a:highlight>
                <a:srgbClr val="FFFFFF"/>
              </a:highlight>
              <a:latin typeface="Roboto" panose="02000000000000000000" pitchFamily="2" charset="0"/>
            </a:endParaRPr>
          </a:p>
          <a:p>
            <a:pPr algn="l"/>
            <a:r>
              <a:rPr lang="en-US" dirty="0">
                <a:hlinkClick r:id="rId3"/>
              </a:rPr>
              <a:t>How Much Nicotine Is In An Elf Bar BC5000? Vape Nicotine Content &amp; Cigarette Comparison (westcoastvapesupply.com)</a:t>
            </a:r>
            <a:endParaRPr lang="en-US" dirty="0"/>
          </a:p>
          <a:p>
            <a:pPr algn="l"/>
            <a:endParaRPr lang="en-US" b="1" i="0" dirty="0">
              <a:solidFill>
                <a:srgbClr val="2E2925"/>
              </a:solidFill>
              <a:effectLst/>
              <a:highlight>
                <a:srgbClr val="FFFFFF"/>
              </a:highlight>
              <a:latin typeface="Georgia" panose="02040502050405020303" pitchFamily="18" charset="0"/>
            </a:endParaRPr>
          </a:p>
          <a:p>
            <a:pPr algn="l"/>
            <a:endParaRPr lang="en-US" b="1" i="0" dirty="0">
              <a:solidFill>
                <a:srgbClr val="2E2925"/>
              </a:solidFill>
              <a:effectLst/>
              <a:highlight>
                <a:srgbClr val="FFFFFF"/>
              </a:highlight>
              <a:latin typeface="Georgia" panose="02040502050405020303" pitchFamily="18" charset="0"/>
            </a:endParaRPr>
          </a:p>
          <a:p>
            <a:pPr algn="l"/>
            <a:endParaRPr lang="en-US" b="1" i="0" dirty="0">
              <a:solidFill>
                <a:srgbClr val="2E2925"/>
              </a:solidFill>
              <a:effectLst/>
              <a:highlight>
                <a:srgbClr val="FFFFFF"/>
              </a:highlight>
              <a:latin typeface="Georgia" panose="02040502050405020303" pitchFamily="18" charset="0"/>
            </a:endParaRPr>
          </a:p>
          <a:p>
            <a:pPr algn="l"/>
            <a:r>
              <a:rPr lang="en-US" b="1" i="0" dirty="0">
                <a:solidFill>
                  <a:srgbClr val="2E2925"/>
                </a:solidFill>
                <a:effectLst/>
                <a:highlight>
                  <a:srgbClr val="FFFFFF"/>
                </a:highlight>
                <a:latin typeface="Georgia" panose="02040502050405020303" pitchFamily="18" charset="0"/>
              </a:rPr>
              <a:t>Flavored E-Cigarette Use</a:t>
            </a:r>
            <a:endParaRPr lang="en-US" b="0" i="0" dirty="0">
              <a:solidFill>
                <a:srgbClr val="2E2925"/>
              </a:solidFill>
              <a:effectLst/>
              <a:highlight>
                <a:srgbClr val="FFFFFF"/>
              </a:highlight>
              <a:latin typeface="Georgia" panose="02040502050405020303" pitchFamily="18" charset="0"/>
            </a:endParaRPr>
          </a:p>
          <a:p>
            <a:pPr algn="l">
              <a:buFont typeface="Arial" panose="020B0604020202020204" pitchFamily="34" charset="0"/>
              <a:buChar char="•"/>
            </a:pPr>
            <a:r>
              <a:rPr lang="en-US" b="0" i="0" dirty="0">
                <a:solidFill>
                  <a:srgbClr val="2E2925"/>
                </a:solidFill>
                <a:effectLst/>
                <a:highlight>
                  <a:srgbClr val="FFFFFF"/>
                </a:highlight>
                <a:latin typeface="Georgia" panose="02040502050405020303" pitchFamily="18" charset="0"/>
              </a:rPr>
              <a:t>Almost 9 out of 10 current e-cigarette users (89.4%) used flavored e-cigarettes, with fruit flavors being the most popular, followed by candy, desserts, or other sweets; mint; and menthol </a:t>
            </a:r>
          </a:p>
          <a:p>
            <a:pPr algn="l">
              <a:buFont typeface="Arial" panose="020B0604020202020204" pitchFamily="34" charset="0"/>
              <a:buChar char="•"/>
            </a:pPr>
            <a:r>
              <a:rPr lang="en-US" b="0" i="0" dirty="0">
                <a:solidFill>
                  <a:srgbClr val="2E2925"/>
                </a:solidFill>
                <a:effectLst/>
                <a:highlight>
                  <a:srgbClr val="FFFFFF"/>
                </a:highlight>
                <a:latin typeface="Georgia" panose="02040502050405020303" pitchFamily="18" charset="0"/>
              </a:rPr>
              <a:t>Over half (57.9%) of students currently using e-cigarettes reported using flavors with “ice” or “iced” in the name</a:t>
            </a:r>
          </a:p>
          <a:p>
            <a:endParaRPr lang="en-US" dirty="0"/>
          </a:p>
          <a:p>
            <a:pPr algn="l"/>
            <a:r>
              <a:rPr lang="en-US" b="1" i="0" dirty="0">
                <a:solidFill>
                  <a:srgbClr val="2E2925"/>
                </a:solidFill>
                <a:effectLst/>
                <a:highlight>
                  <a:srgbClr val="FFFFFF"/>
                </a:highlight>
                <a:latin typeface="Georgia" panose="02040502050405020303" pitchFamily="18" charset="0"/>
              </a:rPr>
              <a:t>Type of Device</a:t>
            </a:r>
            <a:endParaRPr lang="en-US" b="0" i="0" dirty="0">
              <a:solidFill>
                <a:srgbClr val="2E2925"/>
              </a:solidFill>
              <a:effectLst/>
              <a:highlight>
                <a:srgbClr val="FFFFFF"/>
              </a:highlight>
              <a:latin typeface="Georgia" panose="02040502050405020303" pitchFamily="18" charset="0"/>
            </a:endParaRPr>
          </a:p>
          <a:p>
            <a:pPr algn="l">
              <a:buFont typeface="Arial" panose="020B0604020202020204" pitchFamily="34" charset="0"/>
              <a:buChar char="•"/>
            </a:pPr>
            <a:r>
              <a:rPr lang="en-US" b="0" i="0" dirty="0">
                <a:solidFill>
                  <a:srgbClr val="2E2925"/>
                </a:solidFill>
                <a:effectLst/>
                <a:highlight>
                  <a:srgbClr val="FFFFFF"/>
                </a:highlight>
                <a:latin typeface="Georgia" panose="02040502050405020303" pitchFamily="18" charset="0"/>
              </a:rPr>
              <a:t>The most commonly used device among current e-cigarette users was disposables (60.7%), followed by prefilled/refillable pods or cartridges (16.1%)</a:t>
            </a:r>
          </a:p>
          <a:p>
            <a:endParaRPr lang="en-US" dirty="0"/>
          </a:p>
          <a:p>
            <a:pPr algn="l"/>
            <a:r>
              <a:rPr lang="en-US" b="1" i="0" dirty="0">
                <a:solidFill>
                  <a:srgbClr val="2E2925"/>
                </a:solidFill>
                <a:effectLst/>
                <a:highlight>
                  <a:srgbClr val="FFFFFF"/>
                </a:highlight>
                <a:latin typeface="Georgia" panose="02040502050405020303" pitchFamily="18" charset="0"/>
              </a:rPr>
              <a:t>Commonly Used Brands</a:t>
            </a:r>
            <a:endParaRPr lang="en-US" b="0" i="0" dirty="0">
              <a:solidFill>
                <a:srgbClr val="2E2925"/>
              </a:solidFill>
              <a:effectLst/>
              <a:highlight>
                <a:srgbClr val="FFFFFF"/>
              </a:highlight>
              <a:latin typeface="Georgia" panose="02040502050405020303" pitchFamily="18" charset="0"/>
            </a:endParaRPr>
          </a:p>
          <a:p>
            <a:pPr algn="l">
              <a:buFont typeface="Arial" panose="020B0604020202020204" pitchFamily="34" charset="0"/>
              <a:buChar char="•"/>
            </a:pPr>
            <a:r>
              <a:rPr lang="en-US" b="0" i="0" dirty="0">
                <a:solidFill>
                  <a:srgbClr val="2E2925"/>
                </a:solidFill>
                <a:effectLst/>
                <a:highlight>
                  <a:srgbClr val="FFFFFF"/>
                </a:highlight>
                <a:latin typeface="Georgia" panose="02040502050405020303" pitchFamily="18" charset="0"/>
              </a:rPr>
              <a:t>The most commonly reported brands reported among current e-cigarette users were: Elf Bar (56.7%), Esco Bars (21.6%), </a:t>
            </a:r>
            <a:r>
              <a:rPr lang="en-US" b="0" i="0" dirty="0" err="1">
                <a:solidFill>
                  <a:srgbClr val="2E2925"/>
                </a:solidFill>
                <a:effectLst/>
                <a:highlight>
                  <a:srgbClr val="FFFFFF"/>
                </a:highlight>
                <a:latin typeface="Georgia" panose="02040502050405020303" pitchFamily="18" charset="0"/>
              </a:rPr>
              <a:t>Vuse</a:t>
            </a:r>
            <a:r>
              <a:rPr lang="en-US" b="0" i="0" dirty="0">
                <a:solidFill>
                  <a:srgbClr val="2E2925"/>
                </a:solidFill>
                <a:effectLst/>
                <a:highlight>
                  <a:srgbClr val="FFFFFF"/>
                </a:highlight>
                <a:latin typeface="Georgia" panose="02040502050405020303" pitchFamily="18" charset="0"/>
              </a:rPr>
              <a:t> (20.7%), JUUL (16.5%), and Mr. Fog (13.6%)</a:t>
            </a:r>
          </a:p>
          <a:p>
            <a:pPr algn="l">
              <a:buFont typeface="Arial" panose="020B0604020202020204" pitchFamily="34" charset="0"/>
              <a:buChar char="•"/>
            </a:pPr>
            <a:endParaRPr lang="en-US" b="0" i="0" dirty="0">
              <a:solidFill>
                <a:srgbClr val="2E2925"/>
              </a:solidFill>
              <a:effectLst/>
              <a:highlight>
                <a:srgbClr val="FFFFFF"/>
              </a:highlight>
              <a:latin typeface="Georgia" panose="02040502050405020303" pitchFamily="18" charset="0"/>
            </a:endParaRPr>
          </a:p>
          <a:p>
            <a:pPr algn="l">
              <a:buFont typeface="Arial" panose="020B0604020202020204" pitchFamily="34" charset="0"/>
              <a:buChar char="•"/>
            </a:pPr>
            <a:r>
              <a:rPr lang="en-US" dirty="0">
                <a:hlinkClick r:id="rId4"/>
              </a:rPr>
              <a:t>Results from the Annual National Youth Tobacco Survey | FDA</a:t>
            </a:r>
            <a:endParaRPr lang="en-US" b="0" i="0" dirty="0">
              <a:solidFill>
                <a:srgbClr val="2E2925"/>
              </a:solidFill>
              <a:effectLst/>
              <a:highlight>
                <a:srgbClr val="FFFFFF"/>
              </a:highlight>
              <a:latin typeface="Georgia" panose="02040502050405020303" pitchFamily="18" charset="0"/>
            </a:endParaRPr>
          </a:p>
          <a:p>
            <a:endParaRPr lang="en-US" b="1" dirty="0"/>
          </a:p>
          <a:p>
            <a:endParaRPr lang="en-US" dirty="0"/>
          </a:p>
        </p:txBody>
      </p:sp>
      <p:sp>
        <p:nvSpPr>
          <p:cNvPr id="4" name="Slide Number Placeholder 3">
            <a:extLst>
              <a:ext uri="{FF2B5EF4-FFF2-40B4-BE49-F238E27FC236}">
                <a16:creationId xmlns:a16="http://schemas.microsoft.com/office/drawing/2014/main" id="{692C9DFF-3FBE-193E-043F-61239058B2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3489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3A417-F38F-A257-9309-BEB540050E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1BD2D8-77AA-1D74-0C2A-3D0337E359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8C70EA-760A-604D-E054-B4D063573810}"/>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2FEDD4AC-40AF-5F73-D1EE-BF3A0084C1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203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FB4C8-A0F5-B87A-D135-E807AFE009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6DA33-B6F5-81E2-CB96-2AE9D0E62C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4E1AA0-6D2A-F298-FE5A-8542C30498EE}"/>
              </a:ext>
            </a:extLst>
          </p:cNvPr>
          <p:cNvSpPr>
            <a:spLocks noGrp="1"/>
          </p:cNvSpPr>
          <p:nvPr>
            <p:ph type="body" idx="1"/>
          </p:nvPr>
        </p:nvSpPr>
        <p:spPr/>
        <p:txBody>
          <a:bodyPr/>
          <a:lstStyle/>
          <a:p>
            <a:r>
              <a:rPr lang="en-US" b="1" dirty="0"/>
              <a:t>*read before* </a:t>
            </a:r>
            <a:r>
              <a:rPr lang="en-US" b="0" dirty="0"/>
              <a:t>Vapes that contain nicotine are a type of tobacco product called electronic nicotine delivery systems (ENDS)</a:t>
            </a:r>
          </a:p>
          <a:p>
            <a:endParaRPr lang="en-US" b="1" dirty="0"/>
          </a:p>
          <a:p>
            <a:r>
              <a:rPr lang="en-US" b="1" dirty="0"/>
              <a:t>*read after 1</a:t>
            </a:r>
            <a:r>
              <a:rPr lang="en-US" b="1" baseline="30000" dirty="0"/>
              <a:t>st</a:t>
            </a:r>
            <a:r>
              <a:rPr lang="en-US" b="1" dirty="0"/>
              <a:t> point* </a:t>
            </a:r>
            <a:r>
              <a:rPr lang="en-US" dirty="0"/>
              <a:t>according to the National Youth Tobacco Survey, e-cigarettes have been the most commonly used tobacco product among U.S. middle and high school students, For the fifth year running (2021)</a:t>
            </a:r>
            <a:endParaRPr lang="en-US" b="1" dirty="0"/>
          </a:p>
          <a:p>
            <a:endParaRPr lang="en-US" b="1" dirty="0"/>
          </a:p>
          <a:p>
            <a:r>
              <a:rPr lang="en-US" b="1" dirty="0"/>
              <a:t>*read after 2</a:t>
            </a:r>
            <a:r>
              <a:rPr lang="en-US" b="1" baseline="30000" dirty="0"/>
              <a:t>nd</a:t>
            </a:r>
            <a:r>
              <a:rPr lang="en-US" b="1" dirty="0"/>
              <a:t> point* </a:t>
            </a:r>
            <a:r>
              <a:rPr lang="en-US" b="0" dirty="0"/>
              <a:t>youth who use nicotine may experience lasting effects on attention, learning, and memory that promote addiction to nicotine. They also may experience</a:t>
            </a:r>
          </a:p>
          <a:p>
            <a:r>
              <a:rPr lang="en-US" b="0" dirty="0"/>
              <a:t>coughing, wheezing, nausea, vomiting, headaches, and dizziness.</a:t>
            </a:r>
          </a:p>
          <a:p>
            <a:endParaRPr lang="en-US" b="0" dirty="0"/>
          </a:p>
          <a:p>
            <a:r>
              <a:rPr lang="en-US" b="1" dirty="0"/>
              <a:t>*read after 3</a:t>
            </a:r>
            <a:r>
              <a:rPr lang="en-US" b="1" baseline="30000" dirty="0"/>
              <a:t>rd</a:t>
            </a:r>
            <a:r>
              <a:rPr lang="en-US" b="1" dirty="0"/>
              <a:t> point* </a:t>
            </a:r>
            <a:r>
              <a:rPr lang="en-US" b="0" dirty="0"/>
              <a:t>This is because vapes may expose users to more nicotine and may be used more frequently.</a:t>
            </a:r>
          </a:p>
        </p:txBody>
      </p:sp>
      <p:sp>
        <p:nvSpPr>
          <p:cNvPr id="4" name="Slide Number Placeholder 3">
            <a:extLst>
              <a:ext uri="{FF2B5EF4-FFF2-40B4-BE49-F238E27FC236}">
                <a16:creationId xmlns:a16="http://schemas.microsoft.com/office/drawing/2014/main" id="{94A60F7F-6ADA-C693-EC73-6D8240F9DF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3599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20F4B-5B77-D967-4B40-F525D1B6A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62630-A863-29BF-9256-4BAC7F375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60AE2-16A5-0D1C-4A4C-27D646E54F3F}"/>
              </a:ext>
            </a:extLst>
          </p:cNvPr>
          <p:cNvSpPr>
            <a:spLocks noGrp="1"/>
          </p:cNvSpPr>
          <p:nvPr>
            <p:ph type="body" idx="1"/>
          </p:nvPr>
        </p:nvSpPr>
        <p:spPr/>
        <p:txBody>
          <a:bodyPr/>
          <a:lstStyle/>
          <a:p>
            <a:r>
              <a:rPr lang="en-US" b="1" dirty="0"/>
              <a:t>*read before* </a:t>
            </a:r>
            <a:r>
              <a:rPr lang="en-US" b="0" dirty="0"/>
              <a:t>now we’re going to take a look at what a nicotine dependency can look like, because chances are there are youth out there that don’t even realize that they have become dependent</a:t>
            </a:r>
          </a:p>
          <a:p>
            <a:endParaRPr lang="en-US" b="1" dirty="0"/>
          </a:p>
          <a:p>
            <a:r>
              <a:rPr lang="en-US" b="1" dirty="0"/>
              <a:t>*after reading symptoms* </a:t>
            </a:r>
            <a:r>
              <a:rPr lang="en-US" dirty="0"/>
              <a:t>these symptoms apply to all tobacco products that contain nicotine, not just vaping. If you are using a different type of tobacco product, replace the word ‘vape’ with what you are using. </a:t>
            </a:r>
          </a:p>
          <a:p>
            <a:endParaRPr lang="en-US" dirty="0"/>
          </a:p>
        </p:txBody>
      </p:sp>
      <p:sp>
        <p:nvSpPr>
          <p:cNvPr id="4" name="Slide Number Placeholder 3">
            <a:extLst>
              <a:ext uri="{FF2B5EF4-FFF2-40B4-BE49-F238E27FC236}">
                <a16:creationId xmlns:a16="http://schemas.microsoft.com/office/drawing/2014/main" id="{27E29CBF-6127-7FD4-3E6F-C51D3A243E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1264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before* </a:t>
            </a:r>
            <a:r>
              <a:rPr lang="en-US" dirty="0"/>
              <a:t>People who smoke know what can happen if they continue to smoke, but they keep doing it anyway.  </a:t>
            </a:r>
          </a:p>
          <a:p>
            <a:r>
              <a:rPr lang="en-US" dirty="0"/>
              <a:t>If you ask them if they could go back and do it over, would they start smoking again, most of them would say “NO”  </a:t>
            </a:r>
          </a:p>
          <a:p>
            <a:r>
              <a:rPr lang="en-US" dirty="0"/>
              <a:t>So, why do they continue to smoke?    Because they are addicted nicotine. </a:t>
            </a:r>
          </a:p>
          <a:p>
            <a:endParaRPr lang="en-US" dirty="0"/>
          </a:p>
          <a:p>
            <a:r>
              <a:rPr lang="en-US" b="1" dirty="0"/>
              <a:t>*Read after* </a:t>
            </a:r>
            <a:r>
              <a:rPr lang="en-US" dirty="0"/>
              <a:t>Nicotine has been proven to be as addictive as cocaine and heroin and may even be more addictive</a:t>
            </a:r>
          </a:p>
        </p:txBody>
      </p:sp>
      <p:sp>
        <p:nvSpPr>
          <p:cNvPr id="4" name="Slide Number Placeholder 3"/>
          <p:cNvSpPr>
            <a:spLocks noGrp="1"/>
          </p:cNvSpPr>
          <p:nvPr>
            <p:ph type="sldNum" sz="quarter" idx="5"/>
          </p:nvPr>
        </p:nvSpPr>
        <p:spPr/>
        <p:txBody>
          <a:bodyPr/>
          <a:lstStyle/>
          <a:p>
            <a:fld id="{DB160E0B-0511-45DE-8873-B9BBBE3B42B3}" type="slidenum">
              <a:rPr lang="en-US" smtClean="0"/>
              <a:t>47</a:t>
            </a:fld>
            <a:endParaRPr lang="en-US" dirty="0"/>
          </a:p>
        </p:txBody>
      </p:sp>
    </p:spTree>
    <p:extLst>
      <p:ext uri="{BB962C8B-B14F-4D97-AF65-F5344CB8AC3E}">
        <p14:creationId xmlns:p14="http://schemas.microsoft.com/office/powerpoint/2010/main" val="18668783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before* </a:t>
            </a:r>
            <a:r>
              <a:rPr lang="en-US" b="0" dirty="0"/>
              <a:t>In order to Reduce Smoking and Save Lives, Tobacco 21 came into effect</a:t>
            </a:r>
            <a:endParaRPr lang="en-US" b="1" dirty="0"/>
          </a:p>
          <a:p>
            <a:endParaRPr lang="en-US" b="1" dirty="0"/>
          </a:p>
          <a:p>
            <a:r>
              <a:rPr lang="en-US" b="1" dirty="0"/>
              <a:t>*before 2</a:t>
            </a:r>
            <a:r>
              <a:rPr lang="en-US" b="1" baseline="30000" dirty="0"/>
              <a:t>nd</a:t>
            </a:r>
            <a:r>
              <a:rPr lang="en-US" b="1" dirty="0"/>
              <a:t> point* </a:t>
            </a:r>
            <a:r>
              <a:rPr lang="en-US" dirty="0"/>
              <a:t>Due to the majority of tobacco users starting before age 18</a:t>
            </a:r>
          </a:p>
          <a:p>
            <a:endParaRPr lang="en-US" dirty="0"/>
          </a:p>
          <a:p>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48</a:t>
            </a:fld>
            <a:endParaRPr lang="en-US" dirty="0"/>
          </a:p>
        </p:txBody>
      </p:sp>
    </p:spTree>
    <p:extLst>
      <p:ext uri="{BB962C8B-B14F-4D97-AF65-F5344CB8AC3E}">
        <p14:creationId xmlns:p14="http://schemas.microsoft.com/office/powerpoint/2010/main" val="3173275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before*</a:t>
            </a:r>
            <a:r>
              <a:rPr lang="en-US" dirty="0"/>
              <a:t> For those minors who do try to possess, consume, or purchase tobacco products, there are legal consequences that come along with that decision </a:t>
            </a:r>
          </a:p>
          <a:p>
            <a:endParaRPr lang="en-US" dirty="0"/>
          </a:p>
          <a:p>
            <a:r>
              <a:rPr lang="en-US" b="1" dirty="0"/>
              <a:t>*read after* </a:t>
            </a:r>
            <a:r>
              <a:rPr lang="en-US" dirty="0"/>
              <a:t>along with these legal consequences, keep in mind any consequences that your parent/guardian might add, or consequences if you are found using these products at school</a:t>
            </a:r>
          </a:p>
          <a:p>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49</a:t>
            </a:fld>
            <a:endParaRPr lang="en-US" dirty="0"/>
          </a:p>
        </p:txBody>
      </p:sp>
    </p:spTree>
    <p:extLst>
      <p:ext uri="{BB962C8B-B14F-4D97-AF65-F5344CB8AC3E}">
        <p14:creationId xmlns:p14="http://schemas.microsoft.com/office/powerpoint/2010/main" val="11951313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before* </a:t>
            </a:r>
            <a:r>
              <a:rPr lang="en-US" dirty="0"/>
              <a:t>Tobacco use is the number one cause of preventable  death in the United States and around the world. </a:t>
            </a:r>
          </a:p>
          <a:p>
            <a:endParaRPr lang="en-US" dirty="0"/>
          </a:p>
          <a:p>
            <a:r>
              <a:rPr lang="en-US" b="1" dirty="0"/>
              <a:t>*1</a:t>
            </a:r>
            <a:r>
              <a:rPr lang="en-US" b="1" baseline="30000" dirty="0"/>
              <a:t>st</a:t>
            </a:r>
            <a:r>
              <a:rPr lang="en-US" b="1" dirty="0"/>
              <a:t> point</a:t>
            </a:r>
            <a:r>
              <a:rPr lang="en-US" dirty="0"/>
              <a:t>* Tobacco killed  *  one hundred million people worldwide in the 20th century — and if current trends continue, it will kill one billion people in the 21st century.</a:t>
            </a:r>
          </a:p>
          <a:p>
            <a:endParaRPr lang="en-US" dirty="0"/>
          </a:p>
          <a:p>
            <a:r>
              <a:rPr lang="en-US" b="1" dirty="0"/>
              <a:t>*2</a:t>
            </a:r>
            <a:r>
              <a:rPr lang="en-US" b="1" baseline="30000" dirty="0"/>
              <a:t>nd</a:t>
            </a:r>
            <a:r>
              <a:rPr lang="en-US" b="1" dirty="0"/>
              <a:t> point* </a:t>
            </a:r>
            <a:r>
              <a:rPr lang="en-US" dirty="0"/>
              <a:t>Every year, tobacco kills more than *  480,000 Americans (</a:t>
            </a:r>
            <a:r>
              <a:rPr lang="en-US" b="1" dirty="0"/>
              <a:t>including more than 41,000 deaths resulting from secondhand smoke exposure</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seven million people worldwide.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*read after* </a:t>
            </a:r>
            <a:r>
              <a:rPr lang="en-US" dirty="0"/>
              <a:t>THE MAJORTIY STARTED SMOKING AS CHILDREN</a:t>
            </a:r>
          </a:p>
          <a:p>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50</a:t>
            </a:fld>
            <a:endParaRPr lang="en-US" dirty="0"/>
          </a:p>
        </p:txBody>
      </p:sp>
    </p:spTree>
    <p:extLst>
      <p:ext uri="{BB962C8B-B14F-4D97-AF65-F5344CB8AC3E}">
        <p14:creationId xmlns:p14="http://schemas.microsoft.com/office/powerpoint/2010/main" val="7483309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before* </a:t>
            </a:r>
            <a:r>
              <a:rPr lang="en-US" b="0" dirty="0"/>
              <a:t>Vapes that contain nicotine are a type of tobacco product called electronic nicotine delivery systems (ENDS)</a:t>
            </a:r>
          </a:p>
          <a:p>
            <a:endParaRPr lang="en-US" b="1" dirty="0"/>
          </a:p>
          <a:p>
            <a:r>
              <a:rPr lang="en-US" b="1" dirty="0"/>
              <a:t>*read after 1</a:t>
            </a:r>
            <a:r>
              <a:rPr lang="en-US" b="1" baseline="30000" dirty="0"/>
              <a:t>st</a:t>
            </a:r>
            <a:r>
              <a:rPr lang="en-US" b="1" dirty="0"/>
              <a:t> point* </a:t>
            </a:r>
            <a:r>
              <a:rPr lang="en-US" dirty="0"/>
              <a:t>according to the National Youth Tobacco Survey, e-cigarettes have been the most commonly used tobacco product among U.S. middle and high school students, For the fifth year running </a:t>
            </a:r>
            <a:r>
              <a:rPr lang="en-US" b="1" dirty="0"/>
              <a:t>*read image*</a:t>
            </a:r>
          </a:p>
          <a:p>
            <a:endParaRPr lang="en-US" b="1" dirty="0"/>
          </a:p>
          <a:p>
            <a:r>
              <a:rPr lang="en-US" b="1" dirty="0"/>
              <a:t>*read after 2</a:t>
            </a:r>
            <a:r>
              <a:rPr lang="en-US" b="1" baseline="30000" dirty="0"/>
              <a:t>nd</a:t>
            </a:r>
            <a:r>
              <a:rPr lang="en-US" b="1" dirty="0"/>
              <a:t> point* </a:t>
            </a:r>
            <a:r>
              <a:rPr lang="en-US" b="0" dirty="0"/>
              <a:t>youth who use nicotine may experience lasting effects on attention, learning, and memory that promote addiction to nicotine. They also may experience</a:t>
            </a:r>
          </a:p>
          <a:p>
            <a:r>
              <a:rPr lang="en-US" b="0" dirty="0"/>
              <a:t>coughing, wheezing, nausea, vomiting, headaches, and dizziness.</a:t>
            </a:r>
          </a:p>
          <a:p>
            <a:endParaRPr lang="en-US" b="0" dirty="0"/>
          </a:p>
          <a:p>
            <a:r>
              <a:rPr lang="en-US" b="1" dirty="0"/>
              <a:t>*read after 3</a:t>
            </a:r>
            <a:r>
              <a:rPr lang="en-US" b="1" baseline="30000" dirty="0"/>
              <a:t>rd</a:t>
            </a:r>
            <a:r>
              <a:rPr lang="en-US" b="1" dirty="0"/>
              <a:t> point* </a:t>
            </a:r>
            <a:r>
              <a:rPr lang="en-US" b="0" dirty="0"/>
              <a:t>This is because vapes may expose users to more nicotine and may be used more frequently.</a:t>
            </a:r>
          </a:p>
        </p:txBody>
      </p:sp>
      <p:sp>
        <p:nvSpPr>
          <p:cNvPr id="4" name="Slide Number Placeholder 3"/>
          <p:cNvSpPr>
            <a:spLocks noGrp="1"/>
          </p:cNvSpPr>
          <p:nvPr>
            <p:ph type="sldNum" sz="quarter" idx="5"/>
          </p:nvPr>
        </p:nvSpPr>
        <p:spPr/>
        <p:txBody>
          <a:bodyPr/>
          <a:lstStyle/>
          <a:p>
            <a:fld id="{DB160E0B-0511-45DE-8873-B9BBBE3B42B3}" type="slidenum">
              <a:rPr lang="en-US" smtClean="0"/>
              <a:t>51</a:t>
            </a:fld>
            <a:endParaRPr lang="en-US" dirty="0"/>
          </a:p>
        </p:txBody>
      </p:sp>
    </p:spTree>
    <p:extLst>
      <p:ext uri="{BB962C8B-B14F-4D97-AF65-F5344CB8AC3E}">
        <p14:creationId xmlns:p14="http://schemas.microsoft.com/office/powerpoint/2010/main" val="1737844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USE IF VIDEO DOES NOT WORK </a:t>
            </a:r>
          </a:p>
          <a:p>
            <a:endParaRPr lang="en-US" b="1" dirty="0"/>
          </a:p>
          <a:p>
            <a:r>
              <a:rPr lang="en-US" b="1" dirty="0"/>
              <a:t>*Before 3</a:t>
            </a:r>
            <a:r>
              <a:rPr lang="en-US" b="1" baseline="30000" dirty="0"/>
              <a:t>rd</a:t>
            </a:r>
            <a:r>
              <a:rPr lang="en-US" b="1" dirty="0"/>
              <a:t> point</a:t>
            </a:r>
            <a:r>
              <a:rPr lang="en-US" dirty="0"/>
              <a:t>:  He was very concerned about the drug problem in this country and wanted to make a difference by helping the people that he cared about.</a:t>
            </a:r>
          </a:p>
          <a:p>
            <a:r>
              <a:rPr lang="en-US" b="1" dirty="0"/>
              <a:t>*After 3</a:t>
            </a:r>
            <a:r>
              <a:rPr lang="en-US" b="1" baseline="30000" dirty="0"/>
              <a:t>rd</a:t>
            </a:r>
            <a:r>
              <a:rPr lang="en-US" b="1" dirty="0"/>
              <a:t> point: </a:t>
            </a:r>
            <a:r>
              <a:rPr lang="en-US" dirty="0"/>
              <a:t>the public wanted to do something to remember the ultimate sacrifice that he made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0997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first* </a:t>
            </a:r>
            <a:r>
              <a:rPr lang="en-US" dirty="0"/>
              <a:t>Whether you have been vaping for weeks or years, there is still time for you to make a change and quit. Quitting can be tough, but you are tougher! And there are resources available during this transition. </a:t>
            </a:r>
          </a:p>
          <a:p>
            <a:r>
              <a:rPr lang="en-US" b="1" dirty="0"/>
              <a:t>This is Quitting </a:t>
            </a:r>
            <a:r>
              <a:rPr lang="en-US" dirty="0"/>
              <a:t>is a free and anonymous text messaging program from Truth Initiative designed to help young people quit vaping.</a:t>
            </a:r>
          </a:p>
        </p:txBody>
      </p:sp>
      <p:sp>
        <p:nvSpPr>
          <p:cNvPr id="4" name="Slide Number Placeholder 3"/>
          <p:cNvSpPr>
            <a:spLocks noGrp="1"/>
          </p:cNvSpPr>
          <p:nvPr>
            <p:ph type="sldNum" sz="quarter" idx="5"/>
          </p:nvPr>
        </p:nvSpPr>
        <p:spPr/>
        <p:txBody>
          <a:bodyPr/>
          <a:lstStyle/>
          <a:p>
            <a:fld id="{DB160E0B-0511-45DE-8873-B9BBBE3B42B3}" type="slidenum">
              <a:rPr lang="en-US" smtClean="0"/>
              <a:t>52</a:t>
            </a:fld>
            <a:endParaRPr lang="en-US" dirty="0"/>
          </a:p>
        </p:txBody>
      </p:sp>
    </p:spTree>
    <p:extLst>
      <p:ext uri="{BB962C8B-B14F-4D97-AF65-F5344CB8AC3E}">
        <p14:creationId xmlns:p14="http://schemas.microsoft.com/office/powerpoint/2010/main" val="6308403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before* </a:t>
            </a:r>
            <a:r>
              <a:rPr lang="en-US" b="0" dirty="0"/>
              <a:t>Deciding to quit using drugs is a huge step, and it can be a difficult time to go through. Making a quit plan will set you up for success and get you back to taking control of your life.</a:t>
            </a:r>
            <a:endParaRPr lang="en-US" b="1" dirty="0"/>
          </a:p>
          <a:p>
            <a:r>
              <a:rPr lang="en-US" b="1" dirty="0"/>
              <a:t>*read after each point*</a:t>
            </a:r>
          </a:p>
          <a:p>
            <a:pPr marL="228600" indent="-228600">
              <a:buAutoNum type="arabicPeriod"/>
            </a:pPr>
            <a:r>
              <a:rPr lang="en-US" dirty="0"/>
              <a:t>Pick a day during the next 2 weeks. Try not to choose a date that will be stressful, like the day of a big game or a test</a:t>
            </a:r>
          </a:p>
          <a:p>
            <a:pPr marL="228600" indent="-228600">
              <a:buAutoNum type="arabicPeriod"/>
            </a:pPr>
            <a:r>
              <a:rPr lang="en-US" dirty="0"/>
              <a:t>Calculate how much the drug you use is costing you. You’ll then find out how much money you can save by quitting.</a:t>
            </a:r>
          </a:p>
          <a:p>
            <a:pPr marL="228600" indent="-228600">
              <a:buAutoNum type="arabicPeriod"/>
            </a:pPr>
            <a:r>
              <a:rPr lang="en-US" dirty="0"/>
              <a:t>Knowing your reasons for why you want to quit can help you stay motivated and on track, especially in difficult moments. (examples: to take back control, people you care about want you to quit)</a:t>
            </a:r>
          </a:p>
          <a:p>
            <a:pPr marL="228600" indent="-228600">
              <a:buAutoNum type="arabicPeriod"/>
            </a:pPr>
            <a:r>
              <a:rPr lang="en-US" dirty="0"/>
              <a:t>After you stop using your drug of choice, certain places and situations can remind you of it and make it hard to stay drug free. Think of the </a:t>
            </a:r>
            <a:r>
              <a:rPr lang="en-US" b="1" dirty="0"/>
              <a:t>social situations</a:t>
            </a:r>
            <a:r>
              <a:rPr lang="en-US" dirty="0"/>
              <a:t>( going to a party,) </a:t>
            </a:r>
            <a:r>
              <a:rPr lang="en-US" b="1" dirty="0"/>
              <a:t>Everyday situations</a:t>
            </a:r>
            <a:r>
              <a:rPr lang="en-US" dirty="0"/>
              <a:t>(seeing that drug on tv or in movies,) </a:t>
            </a:r>
            <a:r>
              <a:rPr lang="en-US" b="1" dirty="0"/>
              <a:t>Emotions you feel</a:t>
            </a:r>
            <a:r>
              <a:rPr lang="en-US" dirty="0"/>
              <a:t>(bored, lonely, excited)</a:t>
            </a:r>
          </a:p>
          <a:p>
            <a:pPr marL="228600" indent="-228600">
              <a:buAutoNum type="arabicPeriod"/>
            </a:pPr>
            <a:r>
              <a:rPr lang="en-US" dirty="0"/>
              <a:t>Set yourself up for success by thinking about who in your life you will reach out to for support, how you will get expert help, and how you will distract yourself when you have the urge to use. This will keep you on track and boost your chances of quitting for good.</a:t>
            </a:r>
          </a:p>
        </p:txBody>
      </p:sp>
      <p:sp>
        <p:nvSpPr>
          <p:cNvPr id="4" name="Slide Number Placeholder 3"/>
          <p:cNvSpPr>
            <a:spLocks noGrp="1"/>
          </p:cNvSpPr>
          <p:nvPr>
            <p:ph type="sldNum" sz="quarter" idx="5"/>
          </p:nvPr>
        </p:nvSpPr>
        <p:spPr/>
        <p:txBody>
          <a:bodyPr/>
          <a:lstStyle/>
          <a:p>
            <a:fld id="{DB160E0B-0511-45DE-8873-B9BBBE3B42B3}" type="slidenum">
              <a:rPr lang="en-US" smtClean="0"/>
              <a:t>53</a:t>
            </a:fld>
            <a:endParaRPr lang="en-US" dirty="0"/>
          </a:p>
        </p:txBody>
      </p:sp>
    </p:spTree>
    <p:extLst>
      <p:ext uri="{BB962C8B-B14F-4D97-AF65-F5344CB8AC3E}">
        <p14:creationId xmlns:p14="http://schemas.microsoft.com/office/powerpoint/2010/main" val="1936308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before* </a:t>
            </a:r>
          </a:p>
          <a:p>
            <a:r>
              <a:rPr lang="en-US" dirty="0"/>
              <a:t>I know this was a lot of information, but the main thing I would like you to remember is this: </a:t>
            </a:r>
          </a:p>
          <a:p>
            <a:r>
              <a:rPr lang="en-US" dirty="0"/>
              <a:t>Using drugs at an early age:</a:t>
            </a:r>
          </a:p>
          <a:p>
            <a:endParaRPr lang="en-US" dirty="0"/>
          </a:p>
          <a:p>
            <a:r>
              <a:rPr lang="en-US" b="1" dirty="0"/>
              <a:t>*read after 1</a:t>
            </a:r>
            <a:r>
              <a:rPr lang="en-US" b="1" baseline="30000" dirty="0"/>
              <a:t>st</a:t>
            </a:r>
            <a:r>
              <a:rPr lang="en-US" b="1" dirty="0"/>
              <a:t> point* </a:t>
            </a:r>
            <a:r>
              <a:rPr lang="en-US" b="0" dirty="0"/>
              <a:t>Your brains are still growing and developing</a:t>
            </a:r>
            <a:endParaRPr lang="en-US" dirty="0"/>
          </a:p>
          <a:p>
            <a:endParaRPr lang="en-US" dirty="0"/>
          </a:p>
          <a:p>
            <a:r>
              <a:rPr lang="en-US" b="1" dirty="0"/>
              <a:t>*read after*</a:t>
            </a:r>
          </a:p>
          <a:p>
            <a:r>
              <a:rPr lang="en-US" dirty="0"/>
              <a:t>Take a moment and think about what your goals are in life. Will any of these substances help you get there? </a:t>
            </a:r>
          </a:p>
          <a:p>
            <a:endParaRPr lang="en-US" dirty="0"/>
          </a:p>
        </p:txBody>
      </p:sp>
      <p:sp>
        <p:nvSpPr>
          <p:cNvPr id="4" name="Slide Number Placeholder 3"/>
          <p:cNvSpPr>
            <a:spLocks noGrp="1"/>
          </p:cNvSpPr>
          <p:nvPr>
            <p:ph type="sldNum" sz="quarter" idx="5"/>
          </p:nvPr>
        </p:nvSpPr>
        <p:spPr/>
        <p:txBody>
          <a:bodyPr/>
          <a:lstStyle/>
          <a:p>
            <a:fld id="{DB160E0B-0511-45DE-8873-B9BBBE3B42B3}" type="slidenum">
              <a:rPr lang="en-US" smtClean="0"/>
              <a:t>54</a:t>
            </a:fld>
            <a:endParaRPr lang="en-US" dirty="0"/>
          </a:p>
        </p:txBody>
      </p:sp>
    </p:spTree>
    <p:extLst>
      <p:ext uri="{BB962C8B-B14F-4D97-AF65-F5344CB8AC3E}">
        <p14:creationId xmlns:p14="http://schemas.microsoft.com/office/powerpoint/2010/main" val="29074283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598E0-CF23-557A-C3D2-DA80C4346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05ECE-D962-A80C-9F9F-867A57D72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4978C4-C859-BCAC-62F5-170C79F9BA24}"/>
              </a:ext>
            </a:extLst>
          </p:cNvPr>
          <p:cNvSpPr>
            <a:spLocks noGrp="1"/>
          </p:cNvSpPr>
          <p:nvPr>
            <p:ph type="body" idx="1"/>
          </p:nvPr>
        </p:nvSpPr>
        <p:spPr/>
        <p:txBody>
          <a:bodyPr/>
          <a:lstStyle/>
          <a:p>
            <a:r>
              <a:rPr lang="en-US" b="1" dirty="0"/>
              <a:t>*read before*</a:t>
            </a:r>
          </a:p>
          <a:p>
            <a:r>
              <a:rPr lang="en-US" dirty="0"/>
              <a:t>So how are you going to celebrate life, and be the best you can be because you live Drug-Free? Here are just a few things you can do!</a:t>
            </a:r>
          </a:p>
          <a:p>
            <a:endParaRPr lang="en-US" dirty="0"/>
          </a:p>
          <a:p>
            <a:r>
              <a:rPr lang="en-US" b="1" dirty="0"/>
              <a:t>*read after each click*</a:t>
            </a:r>
          </a:p>
          <a:p>
            <a:pPr marL="171450" indent="-171450">
              <a:buFont typeface="Arial" panose="020B0604020202020204" pitchFamily="34" charset="0"/>
              <a:buChar char="•"/>
            </a:pPr>
            <a:r>
              <a:rPr lang="en-US" dirty="0"/>
              <a:t>Fall in love with a hobby (reading, hiking, making TikTok videos), fall in love with yourself and discover what makes you , YOU.</a:t>
            </a:r>
          </a:p>
          <a:p>
            <a:pPr marL="171450" indent="-171450">
              <a:buFont typeface="Arial" panose="020B0604020202020204" pitchFamily="34" charset="0"/>
              <a:buChar char="•"/>
            </a:pPr>
            <a:r>
              <a:rPr lang="en-US" dirty="0"/>
              <a:t>Get out of bed early on the weekend and go and do things. Spend more time with your friends/family, and less time on your phone. Get the most out of your day!</a:t>
            </a:r>
          </a:p>
          <a:p>
            <a:pPr marL="171450" indent="-171450">
              <a:buFont typeface="Arial" panose="020B0604020202020204" pitchFamily="34" charset="0"/>
              <a:buChar char="•"/>
            </a:pPr>
            <a:r>
              <a:rPr lang="en-US" dirty="0"/>
              <a:t>Whether it be in a notebook or the notes app on your phone, take time to write down and reflect upon your day. What were some moments that made you happy? What about today frustrated you?</a:t>
            </a:r>
          </a:p>
          <a:p>
            <a:pPr marL="171450" indent="-171450">
              <a:buFont typeface="Arial" panose="020B0604020202020204" pitchFamily="34" charset="0"/>
              <a:buChar char="•"/>
            </a:pPr>
            <a:r>
              <a:rPr lang="en-US" dirty="0"/>
              <a:t>Be thankful for what you have done with your life so far, and thankful for those that you have in your life. Look to the future and all the dreams/goals that are waiting for you to accomplish.</a:t>
            </a:r>
          </a:p>
          <a:p>
            <a:endParaRPr lang="en-US" dirty="0"/>
          </a:p>
          <a:p>
            <a:r>
              <a:rPr lang="en-US" b="1" dirty="0"/>
              <a:t>*read after*</a:t>
            </a:r>
          </a:p>
          <a:p>
            <a:r>
              <a:rPr lang="en-US" dirty="0"/>
              <a:t>Remember that you are worth it, you are special, and have a lot to contribute to this world! Make your life goals your priority and don’t let anything get in the way of you achieving those goals. </a:t>
            </a:r>
          </a:p>
          <a:p>
            <a:endParaRPr lang="en-US" b="0" dirty="0"/>
          </a:p>
        </p:txBody>
      </p:sp>
      <p:sp>
        <p:nvSpPr>
          <p:cNvPr id="4" name="Slide Number Placeholder 3">
            <a:extLst>
              <a:ext uri="{FF2B5EF4-FFF2-40B4-BE49-F238E27FC236}">
                <a16:creationId xmlns:a16="http://schemas.microsoft.com/office/drawing/2014/main" id="{158016FC-D46D-9022-1159-2E61511D26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903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after saying each point </a:t>
            </a:r>
            <a:r>
              <a:rPr lang="en-US" b="1" dirty="0"/>
              <a:t>*5 clicks total*</a:t>
            </a:r>
          </a:p>
        </p:txBody>
      </p:sp>
      <p:sp>
        <p:nvSpPr>
          <p:cNvPr id="4" name="Slide Number Placeholder 3"/>
          <p:cNvSpPr>
            <a:spLocks noGrp="1"/>
          </p:cNvSpPr>
          <p:nvPr>
            <p:ph type="sldNum" sz="quarter" idx="5"/>
          </p:nvPr>
        </p:nvSpPr>
        <p:spPr/>
        <p:txBody>
          <a:bodyPr/>
          <a:lstStyle/>
          <a:p>
            <a:fld id="{DB160E0B-0511-45DE-8873-B9BBBE3B42B3}" type="slidenum">
              <a:rPr lang="en-US" smtClean="0"/>
              <a:t>8</a:t>
            </a:fld>
            <a:endParaRPr lang="en-US" dirty="0"/>
          </a:p>
        </p:txBody>
      </p:sp>
    </p:spTree>
    <p:extLst>
      <p:ext uri="{BB962C8B-B14F-4D97-AF65-F5344CB8AC3E}">
        <p14:creationId xmlns:p14="http://schemas.microsoft.com/office/powerpoint/2010/main" val="98604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Mental(brain) and physical(body) </a:t>
            </a:r>
          </a:p>
          <a:p>
            <a:r>
              <a:rPr lang="en-US" b="1" dirty="0"/>
              <a:t>*read after*</a:t>
            </a:r>
          </a:p>
          <a:p>
            <a:r>
              <a:rPr lang="en-US" dirty="0"/>
              <a:t>These includes: alcohol, tobacco, prescription medicine, and marijuana  </a:t>
            </a:r>
          </a:p>
        </p:txBody>
      </p:sp>
      <p:sp>
        <p:nvSpPr>
          <p:cNvPr id="4" name="Slide Number Placeholder 3"/>
          <p:cNvSpPr>
            <a:spLocks noGrp="1"/>
          </p:cNvSpPr>
          <p:nvPr>
            <p:ph type="sldNum" sz="quarter" idx="5"/>
          </p:nvPr>
        </p:nvSpPr>
        <p:spPr/>
        <p:txBody>
          <a:bodyPr/>
          <a:lstStyle/>
          <a:p>
            <a:fld id="{DB160E0B-0511-45DE-8873-B9BBBE3B42B3}" type="slidenum">
              <a:rPr lang="en-US" smtClean="0"/>
              <a:t>9</a:t>
            </a:fld>
            <a:endParaRPr lang="en-US" dirty="0"/>
          </a:p>
        </p:txBody>
      </p:sp>
    </p:spTree>
    <p:extLst>
      <p:ext uri="{BB962C8B-B14F-4D97-AF65-F5344CB8AC3E}">
        <p14:creationId xmlns:p14="http://schemas.microsoft.com/office/powerpoint/2010/main" val="8606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14C3E-4DA0-405C-6E6C-2623E65C17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5091E2-B6A5-907A-27D0-0E532FE72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07D4C-2E86-911A-8C86-F5B9A3861A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F3633E9-BB4E-EBFB-3B6E-637D40E7DE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066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E01D2-9F2A-D469-8067-E0D53E80E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C11BA-2083-6D3F-5CE8-AFB434807A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9A222-A7D8-876C-FECC-E802CB8D8120}"/>
              </a:ext>
            </a:extLst>
          </p:cNvPr>
          <p:cNvSpPr>
            <a:spLocks noGrp="1"/>
          </p:cNvSpPr>
          <p:nvPr>
            <p:ph type="body" idx="1"/>
          </p:nvPr>
        </p:nvSpPr>
        <p:spPr/>
        <p:txBody>
          <a:bodyPr/>
          <a:lstStyle/>
          <a:p>
            <a:r>
              <a:rPr lang="en-US" b="1" dirty="0"/>
              <a:t>*read before* </a:t>
            </a:r>
            <a:r>
              <a:rPr lang="en-US" dirty="0"/>
              <a:t>When we talk about medicine, there are two different types we will go over: over-the-counter medicine &amp; prescription medication. </a:t>
            </a:r>
          </a:p>
          <a:p>
            <a:endParaRPr lang="en-US" dirty="0"/>
          </a:p>
          <a:p>
            <a:r>
              <a:rPr lang="en-US" b="1" dirty="0"/>
              <a:t>*read after OTC points* </a:t>
            </a:r>
            <a:r>
              <a:rPr lang="en-US" dirty="0"/>
              <a:t>You may have been given Pepto-Bismol for an upset stomach or Tylenol for a headache, those are examples of over-the-counter medicine. These medicines can be helpful when given to you by a trusted adult, like a parent/guardian or a doctor. </a:t>
            </a:r>
          </a:p>
          <a:p>
            <a:endParaRPr lang="en-US" dirty="0"/>
          </a:p>
          <a:p>
            <a:r>
              <a:rPr lang="en-US" b="1" dirty="0"/>
              <a:t> </a:t>
            </a:r>
            <a:r>
              <a:rPr lang="en-US" dirty="0"/>
              <a:t>Then we have prescription medication</a:t>
            </a:r>
            <a:r>
              <a:rPr lang="en-US" b="1" dirty="0"/>
              <a:t>*read after prescription medication* </a:t>
            </a:r>
            <a:r>
              <a:rPr lang="en-US" dirty="0"/>
              <a:t>These are medications prescribed specifically for </a:t>
            </a:r>
            <a:r>
              <a:rPr lang="en-US" b="1" dirty="0"/>
              <a:t>you</a:t>
            </a:r>
            <a:r>
              <a:rPr lang="en-US" dirty="0"/>
              <a:t> by a dr to prevent, treat, or relieve symptoms of an injury or disease</a:t>
            </a:r>
          </a:p>
          <a:p>
            <a:endParaRPr lang="en-US" dirty="0"/>
          </a:p>
        </p:txBody>
      </p:sp>
      <p:sp>
        <p:nvSpPr>
          <p:cNvPr id="4" name="Slide Number Placeholder 3">
            <a:extLst>
              <a:ext uri="{FF2B5EF4-FFF2-40B4-BE49-F238E27FC236}">
                <a16:creationId xmlns:a16="http://schemas.microsoft.com/office/drawing/2014/main" id="{0ECC1AFF-C93A-1E37-1F0D-8DCE9B92F32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60E0B-0511-45DE-8873-B9BBBE3B42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862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C981-D349-49C0-A03A-62A6AEF11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DA2014-0A1C-4376-9744-19408028C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95776-B947-456A-99E5-D16543BB0CC6}"/>
              </a:ext>
            </a:extLst>
          </p:cNvPr>
          <p:cNvSpPr>
            <a:spLocks noGrp="1"/>
          </p:cNvSpPr>
          <p:nvPr>
            <p:ph type="dt" sz="half" idx="10"/>
          </p:nvPr>
        </p:nvSpPr>
        <p:spPr/>
        <p:txBody>
          <a:bodyPr/>
          <a:lstStyle/>
          <a:p>
            <a:fld id="{083BDF65-BEED-4EC0-B583-D8604D13DF54}" type="datetime1">
              <a:rPr lang="en-US" smtClean="0"/>
              <a:t>10/2/2025</a:t>
            </a:fld>
            <a:endParaRPr lang="en-US" dirty="0"/>
          </a:p>
        </p:txBody>
      </p:sp>
      <p:sp>
        <p:nvSpPr>
          <p:cNvPr id="5" name="Footer Placeholder 4">
            <a:extLst>
              <a:ext uri="{FF2B5EF4-FFF2-40B4-BE49-F238E27FC236}">
                <a16:creationId xmlns:a16="http://schemas.microsoft.com/office/drawing/2014/main" id="{B540802E-11F1-43D0-970C-A3E120FD8E06}"/>
              </a:ext>
            </a:extLst>
          </p:cNvPr>
          <p:cNvSpPr>
            <a:spLocks noGrp="1"/>
          </p:cNvSpPr>
          <p:nvPr>
            <p:ph type="ftr" sz="quarter" idx="11"/>
          </p:nvPr>
        </p:nvSpPr>
        <p:spPr/>
        <p:txBody>
          <a:body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D2116D86-BE46-4010-92B7-C074D7033F34}"/>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1784349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A71D-1C93-435A-BF98-376F1D25D3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64D97C-E663-4AC6-808D-E9230FDABD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E1AF9-49BC-4280-B3A6-D9A45FF37427}"/>
              </a:ext>
            </a:extLst>
          </p:cNvPr>
          <p:cNvSpPr>
            <a:spLocks noGrp="1"/>
          </p:cNvSpPr>
          <p:nvPr>
            <p:ph type="dt" sz="half" idx="10"/>
          </p:nvPr>
        </p:nvSpPr>
        <p:spPr/>
        <p:txBody>
          <a:bodyPr/>
          <a:lstStyle/>
          <a:p>
            <a:fld id="{E8D581A7-C54F-4E89-97FE-D37E4A354B20}" type="datetime1">
              <a:rPr lang="en-US" smtClean="0"/>
              <a:t>10/2/2025</a:t>
            </a:fld>
            <a:endParaRPr lang="en-US" dirty="0"/>
          </a:p>
        </p:txBody>
      </p:sp>
      <p:sp>
        <p:nvSpPr>
          <p:cNvPr id="5" name="Footer Placeholder 4">
            <a:extLst>
              <a:ext uri="{FF2B5EF4-FFF2-40B4-BE49-F238E27FC236}">
                <a16:creationId xmlns:a16="http://schemas.microsoft.com/office/drawing/2014/main" id="{9D7B5A94-F507-4FED-BF3B-6131E46898F4}"/>
              </a:ext>
            </a:extLst>
          </p:cNvPr>
          <p:cNvSpPr>
            <a:spLocks noGrp="1"/>
          </p:cNvSpPr>
          <p:nvPr>
            <p:ph type="ftr" sz="quarter" idx="11"/>
          </p:nvPr>
        </p:nvSpPr>
        <p:spPr/>
        <p:txBody>
          <a:body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232E5CA5-D9D1-4BAD-839D-143EE77ECFA2}"/>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61797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2A62FB-AC96-41CB-9AD2-13EC5A914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3A1112-53E5-421B-8D28-2E081DDBA5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8FD76-0A02-4D48-B3A1-D7FCE005C4A1}"/>
              </a:ext>
            </a:extLst>
          </p:cNvPr>
          <p:cNvSpPr>
            <a:spLocks noGrp="1"/>
          </p:cNvSpPr>
          <p:nvPr>
            <p:ph type="dt" sz="half" idx="10"/>
          </p:nvPr>
        </p:nvSpPr>
        <p:spPr/>
        <p:txBody>
          <a:bodyPr/>
          <a:lstStyle/>
          <a:p>
            <a:fld id="{B5ED2E0E-6095-4A27-888B-B0E6124F0FE7}" type="datetime1">
              <a:rPr lang="en-US" smtClean="0"/>
              <a:t>10/2/2025</a:t>
            </a:fld>
            <a:endParaRPr lang="en-US" dirty="0"/>
          </a:p>
        </p:txBody>
      </p:sp>
      <p:sp>
        <p:nvSpPr>
          <p:cNvPr id="5" name="Footer Placeholder 4">
            <a:extLst>
              <a:ext uri="{FF2B5EF4-FFF2-40B4-BE49-F238E27FC236}">
                <a16:creationId xmlns:a16="http://schemas.microsoft.com/office/drawing/2014/main" id="{6A2E163C-9DB6-4D81-8BBE-6089D657966F}"/>
              </a:ext>
            </a:extLst>
          </p:cNvPr>
          <p:cNvSpPr>
            <a:spLocks noGrp="1"/>
          </p:cNvSpPr>
          <p:nvPr>
            <p:ph type="ftr" sz="quarter" idx="11"/>
          </p:nvPr>
        </p:nvSpPr>
        <p:spPr/>
        <p:txBody>
          <a:body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E564B6AE-D5AA-4572-936F-7B4AD24AC7F0}"/>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114250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C981-D349-49C0-A03A-62A6AEF11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DA2014-0A1C-4376-9744-19408028C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95776-B947-456A-99E5-D16543BB0CC6}"/>
              </a:ext>
            </a:extLst>
          </p:cNvPr>
          <p:cNvSpPr>
            <a:spLocks noGrp="1"/>
          </p:cNvSpPr>
          <p:nvPr>
            <p:ph type="dt" sz="half" idx="10"/>
          </p:nvPr>
        </p:nvSpPr>
        <p:spPr/>
        <p:txBody>
          <a:bodyPr/>
          <a:lstStyle/>
          <a:p>
            <a:fld id="{083BDF65-BEED-4EC0-B583-D8604D13DF54}" type="datetime1">
              <a:rPr lang="en-US" smtClean="0"/>
              <a:t>10/2/2025</a:t>
            </a:fld>
            <a:endParaRPr lang="en-US"/>
          </a:p>
        </p:txBody>
      </p:sp>
      <p:sp>
        <p:nvSpPr>
          <p:cNvPr id="5" name="Footer Placeholder 4">
            <a:extLst>
              <a:ext uri="{FF2B5EF4-FFF2-40B4-BE49-F238E27FC236}">
                <a16:creationId xmlns:a16="http://schemas.microsoft.com/office/drawing/2014/main" id="{B540802E-11F1-43D0-970C-A3E120FD8E06}"/>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D2116D86-BE46-4010-92B7-C074D7033F34}"/>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109368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7C49-E177-4020-BB3B-FB2CD0FCB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C941DF-4ECF-4656-B290-7C46505DF0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58591-785F-4F1C-8950-1978E7947841}"/>
              </a:ext>
            </a:extLst>
          </p:cNvPr>
          <p:cNvSpPr>
            <a:spLocks noGrp="1"/>
          </p:cNvSpPr>
          <p:nvPr>
            <p:ph type="dt" sz="half" idx="10"/>
          </p:nvPr>
        </p:nvSpPr>
        <p:spPr/>
        <p:txBody>
          <a:bodyPr/>
          <a:lstStyle/>
          <a:p>
            <a:fld id="{CBC1F6D1-ABD1-4FC6-A319-6E0BD20C947A}" type="datetime1">
              <a:rPr lang="en-US" smtClean="0"/>
              <a:t>10/2/2025</a:t>
            </a:fld>
            <a:endParaRPr lang="en-US"/>
          </a:p>
        </p:txBody>
      </p:sp>
      <p:sp>
        <p:nvSpPr>
          <p:cNvPr id="5" name="Footer Placeholder 4">
            <a:extLst>
              <a:ext uri="{FF2B5EF4-FFF2-40B4-BE49-F238E27FC236}">
                <a16:creationId xmlns:a16="http://schemas.microsoft.com/office/drawing/2014/main" id="{4A020677-D039-4083-934D-4E005D5CA76F}"/>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7EB0C70A-0A3A-4066-8C4F-4862AB0A3103}"/>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33075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B1E3-DDAF-4ECA-8261-C5EBBD305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080D45-545D-4FAE-9FB4-FA96A690BD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6A418B-BBE9-4D96-90FB-AD85013CDB79}"/>
              </a:ext>
            </a:extLst>
          </p:cNvPr>
          <p:cNvSpPr>
            <a:spLocks noGrp="1"/>
          </p:cNvSpPr>
          <p:nvPr>
            <p:ph type="dt" sz="half" idx="10"/>
          </p:nvPr>
        </p:nvSpPr>
        <p:spPr/>
        <p:txBody>
          <a:bodyPr/>
          <a:lstStyle/>
          <a:p>
            <a:fld id="{EBD367E3-8AA1-4B62-A53F-92FF1A754F1E}" type="datetime1">
              <a:rPr lang="en-US" smtClean="0"/>
              <a:t>10/2/2025</a:t>
            </a:fld>
            <a:endParaRPr lang="en-US"/>
          </a:p>
        </p:txBody>
      </p:sp>
      <p:sp>
        <p:nvSpPr>
          <p:cNvPr id="5" name="Footer Placeholder 4">
            <a:extLst>
              <a:ext uri="{FF2B5EF4-FFF2-40B4-BE49-F238E27FC236}">
                <a16:creationId xmlns:a16="http://schemas.microsoft.com/office/drawing/2014/main" id="{C39C92F4-D8D4-418A-8E25-F28D20E1D7AE}"/>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962C39AA-FA50-4FD1-8294-87BF8274BFB9}"/>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2401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2AFED-821F-46CC-B038-FACE20F57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EB595B-EA99-4BF6-A33E-72A59BECC8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B590AF-297E-4599-A51D-04CF771A45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7843F4-340F-444D-B343-3B63A69D0EF6}"/>
              </a:ext>
            </a:extLst>
          </p:cNvPr>
          <p:cNvSpPr>
            <a:spLocks noGrp="1"/>
          </p:cNvSpPr>
          <p:nvPr>
            <p:ph type="dt" sz="half" idx="10"/>
          </p:nvPr>
        </p:nvSpPr>
        <p:spPr/>
        <p:txBody>
          <a:bodyPr/>
          <a:lstStyle/>
          <a:p>
            <a:fld id="{17346AAA-D010-4266-A9BD-D3A8F43EB986}" type="datetime1">
              <a:rPr lang="en-US" smtClean="0"/>
              <a:t>10/2/2025</a:t>
            </a:fld>
            <a:endParaRPr lang="en-US"/>
          </a:p>
        </p:txBody>
      </p:sp>
      <p:sp>
        <p:nvSpPr>
          <p:cNvPr id="6" name="Footer Placeholder 5">
            <a:extLst>
              <a:ext uri="{FF2B5EF4-FFF2-40B4-BE49-F238E27FC236}">
                <a16:creationId xmlns:a16="http://schemas.microsoft.com/office/drawing/2014/main" id="{8B0AE939-5184-498A-8AF7-4E51B88014EE}"/>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B5343E21-1A3E-4996-A1C1-29C88F362A14}"/>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3756883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F2B4-FD2D-4EB3-9E7F-8E5C500B06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F4F50B-5715-47B3-AF16-717C30C8C9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0EF1F-98D7-4768-B4A2-FA13E3B242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80B4F9-EF37-4E59-8E9B-ABEC3130F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612A5-D264-4FB8-8BCD-DB2C02CA76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30682C-A0E7-4B81-B69C-7D99669FA56D}"/>
              </a:ext>
            </a:extLst>
          </p:cNvPr>
          <p:cNvSpPr>
            <a:spLocks noGrp="1"/>
          </p:cNvSpPr>
          <p:nvPr>
            <p:ph type="dt" sz="half" idx="10"/>
          </p:nvPr>
        </p:nvSpPr>
        <p:spPr/>
        <p:txBody>
          <a:bodyPr/>
          <a:lstStyle/>
          <a:p>
            <a:fld id="{0CB36029-14B4-4B08-ABF0-4DC7C60AB6CE}" type="datetime1">
              <a:rPr lang="en-US" smtClean="0"/>
              <a:t>10/2/2025</a:t>
            </a:fld>
            <a:endParaRPr lang="en-US"/>
          </a:p>
        </p:txBody>
      </p:sp>
      <p:sp>
        <p:nvSpPr>
          <p:cNvPr id="8" name="Footer Placeholder 7">
            <a:extLst>
              <a:ext uri="{FF2B5EF4-FFF2-40B4-BE49-F238E27FC236}">
                <a16:creationId xmlns:a16="http://schemas.microsoft.com/office/drawing/2014/main" id="{36F31674-D883-4DEA-A999-5B5BC9AACDED}"/>
              </a:ext>
            </a:extLst>
          </p:cNvPr>
          <p:cNvSpPr>
            <a:spLocks noGrp="1"/>
          </p:cNvSpPr>
          <p:nvPr>
            <p:ph type="ftr" sz="quarter" idx="11"/>
          </p:nvPr>
        </p:nvSpPr>
        <p:spPr/>
        <p:txBody>
          <a:bodyPr/>
          <a:lstStyle/>
          <a:p>
            <a:r>
              <a:rPr lang="en-US"/>
              <a:t>San Antonio Council on Alcohol and Drug Awareness - www.sacada.org</a:t>
            </a:r>
          </a:p>
        </p:txBody>
      </p:sp>
      <p:sp>
        <p:nvSpPr>
          <p:cNvPr id="9" name="Slide Number Placeholder 8">
            <a:extLst>
              <a:ext uri="{FF2B5EF4-FFF2-40B4-BE49-F238E27FC236}">
                <a16:creationId xmlns:a16="http://schemas.microsoft.com/office/drawing/2014/main" id="{597821A9-9C5E-4CAD-A24A-1FA991C89B2C}"/>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2014031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6CFC2-692F-44BF-9D03-708E5702A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0746FA-0D42-4408-A5A0-0983A48785A6}"/>
              </a:ext>
            </a:extLst>
          </p:cNvPr>
          <p:cNvSpPr>
            <a:spLocks noGrp="1"/>
          </p:cNvSpPr>
          <p:nvPr>
            <p:ph type="dt" sz="half" idx="10"/>
          </p:nvPr>
        </p:nvSpPr>
        <p:spPr/>
        <p:txBody>
          <a:bodyPr/>
          <a:lstStyle/>
          <a:p>
            <a:fld id="{23F91E3C-C628-4C78-83A0-4C863AC5D4DF}" type="datetime1">
              <a:rPr lang="en-US" smtClean="0"/>
              <a:t>10/2/2025</a:t>
            </a:fld>
            <a:endParaRPr lang="en-US"/>
          </a:p>
        </p:txBody>
      </p:sp>
      <p:sp>
        <p:nvSpPr>
          <p:cNvPr id="4" name="Footer Placeholder 3">
            <a:extLst>
              <a:ext uri="{FF2B5EF4-FFF2-40B4-BE49-F238E27FC236}">
                <a16:creationId xmlns:a16="http://schemas.microsoft.com/office/drawing/2014/main" id="{66A0CD60-55E3-4FD6-969B-70555CD4FFA5}"/>
              </a:ext>
            </a:extLst>
          </p:cNvPr>
          <p:cNvSpPr>
            <a:spLocks noGrp="1"/>
          </p:cNvSpPr>
          <p:nvPr>
            <p:ph type="ftr" sz="quarter" idx="11"/>
          </p:nvPr>
        </p:nvSpPr>
        <p:spPr/>
        <p:txBody>
          <a:bodyPr/>
          <a:lstStyle/>
          <a:p>
            <a:r>
              <a:rPr lang="en-US"/>
              <a:t>San Antonio Council on Alcohol and Drug Awareness - www.sacada.org</a:t>
            </a:r>
          </a:p>
        </p:txBody>
      </p:sp>
      <p:sp>
        <p:nvSpPr>
          <p:cNvPr id="5" name="Slide Number Placeholder 4">
            <a:extLst>
              <a:ext uri="{FF2B5EF4-FFF2-40B4-BE49-F238E27FC236}">
                <a16:creationId xmlns:a16="http://schemas.microsoft.com/office/drawing/2014/main" id="{F7F7F046-379E-44AA-8AD0-ABCCC0C70B08}"/>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64472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2B4E62-E6C2-47EB-A8E3-6706C3BF5D14}"/>
              </a:ext>
            </a:extLst>
          </p:cNvPr>
          <p:cNvSpPr>
            <a:spLocks noGrp="1"/>
          </p:cNvSpPr>
          <p:nvPr>
            <p:ph type="dt" sz="half" idx="10"/>
          </p:nvPr>
        </p:nvSpPr>
        <p:spPr/>
        <p:txBody>
          <a:bodyPr/>
          <a:lstStyle/>
          <a:p>
            <a:fld id="{790DD3A0-35A9-4DD4-9093-C3905508F56C}" type="datetime1">
              <a:rPr lang="en-US" smtClean="0"/>
              <a:t>10/2/2025</a:t>
            </a:fld>
            <a:endParaRPr lang="en-US"/>
          </a:p>
        </p:txBody>
      </p:sp>
      <p:sp>
        <p:nvSpPr>
          <p:cNvPr id="3" name="Footer Placeholder 2">
            <a:extLst>
              <a:ext uri="{FF2B5EF4-FFF2-40B4-BE49-F238E27FC236}">
                <a16:creationId xmlns:a16="http://schemas.microsoft.com/office/drawing/2014/main" id="{97F3AE5E-1DBB-4E35-8797-009EC01F52F3}"/>
              </a:ext>
            </a:extLst>
          </p:cNvPr>
          <p:cNvSpPr>
            <a:spLocks noGrp="1"/>
          </p:cNvSpPr>
          <p:nvPr>
            <p:ph type="ftr" sz="quarter" idx="11"/>
          </p:nvPr>
        </p:nvSpPr>
        <p:spPr/>
        <p:txBody>
          <a:bodyPr/>
          <a:lstStyle/>
          <a:p>
            <a:r>
              <a:rPr lang="en-US"/>
              <a:t>San Antonio Council on Alcohol and Drug Awareness - www.sacada.org</a:t>
            </a:r>
          </a:p>
        </p:txBody>
      </p:sp>
      <p:sp>
        <p:nvSpPr>
          <p:cNvPr id="4" name="Slide Number Placeholder 3">
            <a:extLst>
              <a:ext uri="{FF2B5EF4-FFF2-40B4-BE49-F238E27FC236}">
                <a16:creationId xmlns:a16="http://schemas.microsoft.com/office/drawing/2014/main" id="{A2248308-80F7-45CF-B186-88FB2B49D59F}"/>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1816289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92EB9-1FCC-40DA-A1C5-104549E35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D21815-8466-40C9-9F6F-3F1EA5022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F779C2-5D4A-4F5E-9F97-1D88ED522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A94FD-6C62-488D-82E4-F22BB507A68F}"/>
              </a:ext>
            </a:extLst>
          </p:cNvPr>
          <p:cNvSpPr>
            <a:spLocks noGrp="1"/>
          </p:cNvSpPr>
          <p:nvPr>
            <p:ph type="dt" sz="half" idx="10"/>
          </p:nvPr>
        </p:nvSpPr>
        <p:spPr/>
        <p:txBody>
          <a:bodyPr/>
          <a:lstStyle/>
          <a:p>
            <a:fld id="{23DB8C54-9896-4A63-BA94-D5593CE4E5E6}" type="datetime1">
              <a:rPr lang="en-US" smtClean="0"/>
              <a:t>10/2/2025</a:t>
            </a:fld>
            <a:endParaRPr lang="en-US"/>
          </a:p>
        </p:txBody>
      </p:sp>
      <p:sp>
        <p:nvSpPr>
          <p:cNvPr id="6" name="Footer Placeholder 5">
            <a:extLst>
              <a:ext uri="{FF2B5EF4-FFF2-40B4-BE49-F238E27FC236}">
                <a16:creationId xmlns:a16="http://schemas.microsoft.com/office/drawing/2014/main" id="{8EB2DF94-6803-4438-BCEF-26E4686BBFED}"/>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C3E6E5DA-6FEA-4AD3-9321-8B2A56842057}"/>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1427490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7C49-E177-4020-BB3B-FB2CD0FCB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C941DF-4ECF-4656-B290-7C46505DF0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58591-785F-4F1C-8950-1978E7947841}"/>
              </a:ext>
            </a:extLst>
          </p:cNvPr>
          <p:cNvSpPr>
            <a:spLocks noGrp="1"/>
          </p:cNvSpPr>
          <p:nvPr>
            <p:ph type="dt" sz="half" idx="10"/>
          </p:nvPr>
        </p:nvSpPr>
        <p:spPr/>
        <p:txBody>
          <a:bodyPr/>
          <a:lstStyle/>
          <a:p>
            <a:fld id="{CBC1F6D1-ABD1-4FC6-A319-6E0BD20C947A}" type="datetime1">
              <a:rPr lang="en-US" smtClean="0"/>
              <a:t>10/2/2025</a:t>
            </a:fld>
            <a:endParaRPr lang="en-US" dirty="0"/>
          </a:p>
        </p:txBody>
      </p:sp>
      <p:sp>
        <p:nvSpPr>
          <p:cNvPr id="5" name="Footer Placeholder 4">
            <a:extLst>
              <a:ext uri="{FF2B5EF4-FFF2-40B4-BE49-F238E27FC236}">
                <a16:creationId xmlns:a16="http://schemas.microsoft.com/office/drawing/2014/main" id="{4A020677-D039-4083-934D-4E005D5CA76F}"/>
              </a:ext>
            </a:extLst>
          </p:cNvPr>
          <p:cNvSpPr>
            <a:spLocks noGrp="1"/>
          </p:cNvSpPr>
          <p:nvPr>
            <p:ph type="ftr" sz="quarter" idx="11"/>
          </p:nvPr>
        </p:nvSpPr>
        <p:spPr/>
        <p:txBody>
          <a:body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7EB0C70A-0A3A-4066-8C4F-4862AB0A3103}"/>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2373965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3A3A-A376-4BA8-BD57-811F4603DB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586FB-A6F6-44A0-800A-0EB2EC822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AA4C95-87C7-4557-A292-C2347897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AE50-63F7-434B-9ED0-37BC9F31111E}"/>
              </a:ext>
            </a:extLst>
          </p:cNvPr>
          <p:cNvSpPr>
            <a:spLocks noGrp="1"/>
          </p:cNvSpPr>
          <p:nvPr>
            <p:ph type="dt" sz="half" idx="10"/>
          </p:nvPr>
        </p:nvSpPr>
        <p:spPr/>
        <p:txBody>
          <a:bodyPr/>
          <a:lstStyle/>
          <a:p>
            <a:fld id="{796DFD5A-8385-4AC0-A51B-0834133BA248}" type="datetime1">
              <a:rPr lang="en-US" smtClean="0"/>
              <a:t>10/2/2025</a:t>
            </a:fld>
            <a:endParaRPr lang="en-US"/>
          </a:p>
        </p:txBody>
      </p:sp>
      <p:sp>
        <p:nvSpPr>
          <p:cNvPr id="6" name="Footer Placeholder 5">
            <a:extLst>
              <a:ext uri="{FF2B5EF4-FFF2-40B4-BE49-F238E27FC236}">
                <a16:creationId xmlns:a16="http://schemas.microsoft.com/office/drawing/2014/main" id="{03275A68-D6CD-4084-A03C-1FA9371A4A6E}"/>
              </a:ext>
            </a:extLst>
          </p:cNvPr>
          <p:cNvSpPr>
            <a:spLocks noGrp="1"/>
          </p:cNvSpPr>
          <p:nvPr>
            <p:ph type="ftr" sz="quarter" idx="11"/>
          </p:nvPr>
        </p:nvSpPr>
        <p:spPr/>
        <p:txBody>
          <a:bodyPr/>
          <a:lstStyle/>
          <a:p>
            <a:r>
              <a:rPr lang="en-US"/>
              <a:t>San Antonio Council on Alcohol and Drug Awareness - www.sacada.org</a:t>
            </a:r>
          </a:p>
        </p:txBody>
      </p:sp>
      <p:sp>
        <p:nvSpPr>
          <p:cNvPr id="7" name="Slide Number Placeholder 6">
            <a:extLst>
              <a:ext uri="{FF2B5EF4-FFF2-40B4-BE49-F238E27FC236}">
                <a16:creationId xmlns:a16="http://schemas.microsoft.com/office/drawing/2014/main" id="{001BC856-AE5B-40CE-AA3E-0CB215103E9B}"/>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93036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A71D-1C93-435A-BF98-376F1D25D3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64D97C-E663-4AC6-808D-E9230FDABD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E1AF9-49BC-4280-B3A6-D9A45FF37427}"/>
              </a:ext>
            </a:extLst>
          </p:cNvPr>
          <p:cNvSpPr>
            <a:spLocks noGrp="1"/>
          </p:cNvSpPr>
          <p:nvPr>
            <p:ph type="dt" sz="half" idx="10"/>
          </p:nvPr>
        </p:nvSpPr>
        <p:spPr/>
        <p:txBody>
          <a:bodyPr/>
          <a:lstStyle/>
          <a:p>
            <a:fld id="{E8D581A7-C54F-4E89-97FE-D37E4A354B20}" type="datetime1">
              <a:rPr lang="en-US" smtClean="0"/>
              <a:t>10/2/2025</a:t>
            </a:fld>
            <a:endParaRPr lang="en-US"/>
          </a:p>
        </p:txBody>
      </p:sp>
      <p:sp>
        <p:nvSpPr>
          <p:cNvPr id="5" name="Footer Placeholder 4">
            <a:extLst>
              <a:ext uri="{FF2B5EF4-FFF2-40B4-BE49-F238E27FC236}">
                <a16:creationId xmlns:a16="http://schemas.microsoft.com/office/drawing/2014/main" id="{9D7B5A94-F507-4FED-BF3B-6131E46898F4}"/>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232E5CA5-D9D1-4BAD-839D-143EE77ECFA2}"/>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429106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2A62FB-AC96-41CB-9AD2-13EC5A9144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3A1112-53E5-421B-8D28-2E081DDBA5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8FD76-0A02-4D48-B3A1-D7FCE005C4A1}"/>
              </a:ext>
            </a:extLst>
          </p:cNvPr>
          <p:cNvSpPr>
            <a:spLocks noGrp="1"/>
          </p:cNvSpPr>
          <p:nvPr>
            <p:ph type="dt" sz="half" idx="10"/>
          </p:nvPr>
        </p:nvSpPr>
        <p:spPr/>
        <p:txBody>
          <a:bodyPr/>
          <a:lstStyle/>
          <a:p>
            <a:fld id="{B5ED2E0E-6095-4A27-888B-B0E6124F0FE7}" type="datetime1">
              <a:rPr lang="en-US" smtClean="0"/>
              <a:t>10/2/2025</a:t>
            </a:fld>
            <a:endParaRPr lang="en-US"/>
          </a:p>
        </p:txBody>
      </p:sp>
      <p:sp>
        <p:nvSpPr>
          <p:cNvPr id="5" name="Footer Placeholder 4">
            <a:extLst>
              <a:ext uri="{FF2B5EF4-FFF2-40B4-BE49-F238E27FC236}">
                <a16:creationId xmlns:a16="http://schemas.microsoft.com/office/drawing/2014/main" id="{6A2E163C-9DB6-4D81-8BBE-6089D657966F}"/>
              </a:ext>
            </a:extLst>
          </p:cNvPr>
          <p:cNvSpPr>
            <a:spLocks noGrp="1"/>
          </p:cNvSpPr>
          <p:nvPr>
            <p:ph type="ftr" sz="quarter" idx="11"/>
          </p:nvPr>
        </p:nvSpPr>
        <p:spPr/>
        <p:txBody>
          <a:body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E564B6AE-D5AA-4572-936F-7B4AD24AC7F0}"/>
              </a:ext>
            </a:extLst>
          </p:cNvPr>
          <p:cNvSpPr>
            <a:spLocks noGrp="1"/>
          </p:cNvSpPr>
          <p:nvPr>
            <p:ph type="sldNum" sz="quarter" idx="12"/>
          </p:nvPr>
        </p:nvSpPr>
        <p:spPr/>
        <p:txBody>
          <a:bodyPr/>
          <a:lstStyle/>
          <a:p>
            <a:fld id="{18A2CDE4-3082-4745-8113-95C0C52A0D80}" type="slidenum">
              <a:rPr lang="en-US" smtClean="0"/>
              <a:t>‹#›</a:t>
            </a:fld>
            <a:endParaRPr lang="en-US"/>
          </a:p>
        </p:txBody>
      </p:sp>
    </p:spTree>
    <p:extLst>
      <p:ext uri="{BB962C8B-B14F-4D97-AF65-F5344CB8AC3E}">
        <p14:creationId xmlns:p14="http://schemas.microsoft.com/office/powerpoint/2010/main" val="1713951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B1E3-DDAF-4ECA-8261-C5EBBD3059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080D45-545D-4FAE-9FB4-FA96A690BD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6A418B-BBE9-4D96-90FB-AD85013CDB79}"/>
              </a:ext>
            </a:extLst>
          </p:cNvPr>
          <p:cNvSpPr>
            <a:spLocks noGrp="1"/>
          </p:cNvSpPr>
          <p:nvPr>
            <p:ph type="dt" sz="half" idx="10"/>
          </p:nvPr>
        </p:nvSpPr>
        <p:spPr/>
        <p:txBody>
          <a:bodyPr/>
          <a:lstStyle/>
          <a:p>
            <a:fld id="{EBD367E3-8AA1-4B62-A53F-92FF1A754F1E}" type="datetime1">
              <a:rPr lang="en-US" smtClean="0"/>
              <a:t>10/2/2025</a:t>
            </a:fld>
            <a:endParaRPr lang="en-US" dirty="0"/>
          </a:p>
        </p:txBody>
      </p:sp>
      <p:sp>
        <p:nvSpPr>
          <p:cNvPr id="5" name="Footer Placeholder 4">
            <a:extLst>
              <a:ext uri="{FF2B5EF4-FFF2-40B4-BE49-F238E27FC236}">
                <a16:creationId xmlns:a16="http://schemas.microsoft.com/office/drawing/2014/main" id="{C39C92F4-D8D4-418A-8E25-F28D20E1D7AE}"/>
              </a:ext>
            </a:extLst>
          </p:cNvPr>
          <p:cNvSpPr>
            <a:spLocks noGrp="1"/>
          </p:cNvSpPr>
          <p:nvPr>
            <p:ph type="ftr" sz="quarter" idx="11"/>
          </p:nvPr>
        </p:nvSpPr>
        <p:spPr/>
        <p:txBody>
          <a:body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962C39AA-FA50-4FD1-8294-87BF8274BFB9}"/>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38197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2AFED-821F-46CC-B038-FACE20F57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EB595B-EA99-4BF6-A33E-72A59BECC8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B590AF-297E-4599-A51D-04CF771A45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7843F4-340F-444D-B343-3B63A69D0EF6}"/>
              </a:ext>
            </a:extLst>
          </p:cNvPr>
          <p:cNvSpPr>
            <a:spLocks noGrp="1"/>
          </p:cNvSpPr>
          <p:nvPr>
            <p:ph type="dt" sz="half" idx="10"/>
          </p:nvPr>
        </p:nvSpPr>
        <p:spPr/>
        <p:txBody>
          <a:bodyPr/>
          <a:lstStyle/>
          <a:p>
            <a:fld id="{17346AAA-D010-4266-A9BD-D3A8F43EB986}" type="datetime1">
              <a:rPr lang="en-US" smtClean="0"/>
              <a:t>10/2/2025</a:t>
            </a:fld>
            <a:endParaRPr lang="en-US" dirty="0"/>
          </a:p>
        </p:txBody>
      </p:sp>
      <p:sp>
        <p:nvSpPr>
          <p:cNvPr id="6" name="Footer Placeholder 5">
            <a:extLst>
              <a:ext uri="{FF2B5EF4-FFF2-40B4-BE49-F238E27FC236}">
                <a16:creationId xmlns:a16="http://schemas.microsoft.com/office/drawing/2014/main" id="{8B0AE939-5184-498A-8AF7-4E51B88014EE}"/>
              </a:ext>
            </a:extLst>
          </p:cNvPr>
          <p:cNvSpPr>
            <a:spLocks noGrp="1"/>
          </p:cNvSpPr>
          <p:nvPr>
            <p:ph type="ftr" sz="quarter" idx="11"/>
          </p:nvPr>
        </p:nvSpPr>
        <p:spPr/>
        <p:txBody>
          <a:bodyPr/>
          <a:lstStyle/>
          <a:p>
            <a:r>
              <a:rPr lang="en-US" dirty="0"/>
              <a:t>San Antonio Council on Alcohol and Drug Awareness - www.sacada.org</a:t>
            </a:r>
          </a:p>
        </p:txBody>
      </p:sp>
      <p:sp>
        <p:nvSpPr>
          <p:cNvPr id="7" name="Slide Number Placeholder 6">
            <a:extLst>
              <a:ext uri="{FF2B5EF4-FFF2-40B4-BE49-F238E27FC236}">
                <a16:creationId xmlns:a16="http://schemas.microsoft.com/office/drawing/2014/main" id="{B5343E21-1A3E-4996-A1C1-29C88F362A14}"/>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3755198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F2B4-FD2D-4EB3-9E7F-8E5C500B06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F4F50B-5715-47B3-AF16-717C30C8C9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0EF1F-98D7-4768-B4A2-FA13E3B242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80B4F9-EF37-4E59-8E9B-ABEC3130F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612A5-D264-4FB8-8BCD-DB2C02CA76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30682C-A0E7-4B81-B69C-7D99669FA56D}"/>
              </a:ext>
            </a:extLst>
          </p:cNvPr>
          <p:cNvSpPr>
            <a:spLocks noGrp="1"/>
          </p:cNvSpPr>
          <p:nvPr>
            <p:ph type="dt" sz="half" idx="10"/>
          </p:nvPr>
        </p:nvSpPr>
        <p:spPr/>
        <p:txBody>
          <a:bodyPr/>
          <a:lstStyle/>
          <a:p>
            <a:fld id="{0CB36029-14B4-4B08-ABF0-4DC7C60AB6CE}" type="datetime1">
              <a:rPr lang="en-US" smtClean="0"/>
              <a:t>10/2/2025</a:t>
            </a:fld>
            <a:endParaRPr lang="en-US" dirty="0"/>
          </a:p>
        </p:txBody>
      </p:sp>
      <p:sp>
        <p:nvSpPr>
          <p:cNvPr id="8" name="Footer Placeholder 7">
            <a:extLst>
              <a:ext uri="{FF2B5EF4-FFF2-40B4-BE49-F238E27FC236}">
                <a16:creationId xmlns:a16="http://schemas.microsoft.com/office/drawing/2014/main" id="{36F31674-D883-4DEA-A999-5B5BC9AACDED}"/>
              </a:ext>
            </a:extLst>
          </p:cNvPr>
          <p:cNvSpPr>
            <a:spLocks noGrp="1"/>
          </p:cNvSpPr>
          <p:nvPr>
            <p:ph type="ftr" sz="quarter" idx="11"/>
          </p:nvPr>
        </p:nvSpPr>
        <p:spPr/>
        <p:txBody>
          <a:bodyPr/>
          <a:lstStyle/>
          <a:p>
            <a:r>
              <a:rPr lang="en-US" dirty="0"/>
              <a:t>San Antonio Council on Alcohol and Drug Awareness - www.sacada.org</a:t>
            </a:r>
          </a:p>
        </p:txBody>
      </p:sp>
      <p:sp>
        <p:nvSpPr>
          <p:cNvPr id="9" name="Slide Number Placeholder 8">
            <a:extLst>
              <a:ext uri="{FF2B5EF4-FFF2-40B4-BE49-F238E27FC236}">
                <a16:creationId xmlns:a16="http://schemas.microsoft.com/office/drawing/2014/main" id="{597821A9-9C5E-4CAD-A24A-1FA991C89B2C}"/>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4653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6CFC2-692F-44BF-9D03-708E5702A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0746FA-0D42-4408-A5A0-0983A48785A6}"/>
              </a:ext>
            </a:extLst>
          </p:cNvPr>
          <p:cNvSpPr>
            <a:spLocks noGrp="1"/>
          </p:cNvSpPr>
          <p:nvPr>
            <p:ph type="dt" sz="half" idx="10"/>
          </p:nvPr>
        </p:nvSpPr>
        <p:spPr/>
        <p:txBody>
          <a:bodyPr/>
          <a:lstStyle/>
          <a:p>
            <a:fld id="{23F91E3C-C628-4C78-83A0-4C863AC5D4DF}" type="datetime1">
              <a:rPr lang="en-US" smtClean="0"/>
              <a:t>10/2/2025</a:t>
            </a:fld>
            <a:endParaRPr lang="en-US" dirty="0"/>
          </a:p>
        </p:txBody>
      </p:sp>
      <p:sp>
        <p:nvSpPr>
          <p:cNvPr id="4" name="Footer Placeholder 3">
            <a:extLst>
              <a:ext uri="{FF2B5EF4-FFF2-40B4-BE49-F238E27FC236}">
                <a16:creationId xmlns:a16="http://schemas.microsoft.com/office/drawing/2014/main" id="{66A0CD60-55E3-4FD6-969B-70555CD4FFA5}"/>
              </a:ext>
            </a:extLst>
          </p:cNvPr>
          <p:cNvSpPr>
            <a:spLocks noGrp="1"/>
          </p:cNvSpPr>
          <p:nvPr>
            <p:ph type="ftr" sz="quarter" idx="11"/>
          </p:nvPr>
        </p:nvSpPr>
        <p:spPr/>
        <p:txBody>
          <a:bodyPr/>
          <a:lstStyle/>
          <a:p>
            <a:r>
              <a:rPr lang="en-US" dirty="0"/>
              <a:t>San Antonio Council on Alcohol and Drug Awareness - www.sacada.org</a:t>
            </a:r>
          </a:p>
        </p:txBody>
      </p:sp>
      <p:sp>
        <p:nvSpPr>
          <p:cNvPr id="5" name="Slide Number Placeholder 4">
            <a:extLst>
              <a:ext uri="{FF2B5EF4-FFF2-40B4-BE49-F238E27FC236}">
                <a16:creationId xmlns:a16="http://schemas.microsoft.com/office/drawing/2014/main" id="{F7F7F046-379E-44AA-8AD0-ABCCC0C70B08}"/>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3629333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2B4E62-E6C2-47EB-A8E3-6706C3BF5D14}"/>
              </a:ext>
            </a:extLst>
          </p:cNvPr>
          <p:cNvSpPr>
            <a:spLocks noGrp="1"/>
          </p:cNvSpPr>
          <p:nvPr>
            <p:ph type="dt" sz="half" idx="10"/>
          </p:nvPr>
        </p:nvSpPr>
        <p:spPr/>
        <p:txBody>
          <a:bodyPr/>
          <a:lstStyle/>
          <a:p>
            <a:fld id="{790DD3A0-35A9-4DD4-9093-C3905508F56C}" type="datetime1">
              <a:rPr lang="en-US" smtClean="0"/>
              <a:t>10/2/2025</a:t>
            </a:fld>
            <a:endParaRPr lang="en-US" dirty="0"/>
          </a:p>
        </p:txBody>
      </p:sp>
      <p:sp>
        <p:nvSpPr>
          <p:cNvPr id="3" name="Footer Placeholder 2">
            <a:extLst>
              <a:ext uri="{FF2B5EF4-FFF2-40B4-BE49-F238E27FC236}">
                <a16:creationId xmlns:a16="http://schemas.microsoft.com/office/drawing/2014/main" id="{97F3AE5E-1DBB-4E35-8797-009EC01F52F3}"/>
              </a:ext>
            </a:extLst>
          </p:cNvPr>
          <p:cNvSpPr>
            <a:spLocks noGrp="1"/>
          </p:cNvSpPr>
          <p:nvPr>
            <p:ph type="ftr" sz="quarter" idx="11"/>
          </p:nvPr>
        </p:nvSpPr>
        <p:spPr/>
        <p:txBody>
          <a:bodyPr/>
          <a:lstStyle/>
          <a:p>
            <a:r>
              <a:rPr lang="en-US" dirty="0"/>
              <a:t>San Antonio Council on Alcohol and Drug Awareness - www.sacada.org</a:t>
            </a:r>
          </a:p>
        </p:txBody>
      </p:sp>
      <p:sp>
        <p:nvSpPr>
          <p:cNvPr id="4" name="Slide Number Placeholder 3">
            <a:extLst>
              <a:ext uri="{FF2B5EF4-FFF2-40B4-BE49-F238E27FC236}">
                <a16:creationId xmlns:a16="http://schemas.microsoft.com/office/drawing/2014/main" id="{A2248308-80F7-45CF-B186-88FB2B49D59F}"/>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351522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92EB9-1FCC-40DA-A1C5-104549E35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D21815-8466-40C9-9F6F-3F1EA50222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F779C2-5D4A-4F5E-9F97-1D88ED522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A94FD-6C62-488D-82E4-F22BB507A68F}"/>
              </a:ext>
            </a:extLst>
          </p:cNvPr>
          <p:cNvSpPr>
            <a:spLocks noGrp="1"/>
          </p:cNvSpPr>
          <p:nvPr>
            <p:ph type="dt" sz="half" idx="10"/>
          </p:nvPr>
        </p:nvSpPr>
        <p:spPr/>
        <p:txBody>
          <a:bodyPr/>
          <a:lstStyle/>
          <a:p>
            <a:fld id="{23DB8C54-9896-4A63-BA94-D5593CE4E5E6}" type="datetime1">
              <a:rPr lang="en-US" smtClean="0"/>
              <a:t>10/2/2025</a:t>
            </a:fld>
            <a:endParaRPr lang="en-US" dirty="0"/>
          </a:p>
        </p:txBody>
      </p:sp>
      <p:sp>
        <p:nvSpPr>
          <p:cNvPr id="6" name="Footer Placeholder 5">
            <a:extLst>
              <a:ext uri="{FF2B5EF4-FFF2-40B4-BE49-F238E27FC236}">
                <a16:creationId xmlns:a16="http://schemas.microsoft.com/office/drawing/2014/main" id="{8EB2DF94-6803-4438-BCEF-26E4686BBFED}"/>
              </a:ext>
            </a:extLst>
          </p:cNvPr>
          <p:cNvSpPr>
            <a:spLocks noGrp="1"/>
          </p:cNvSpPr>
          <p:nvPr>
            <p:ph type="ftr" sz="quarter" idx="11"/>
          </p:nvPr>
        </p:nvSpPr>
        <p:spPr/>
        <p:txBody>
          <a:bodyPr/>
          <a:lstStyle/>
          <a:p>
            <a:r>
              <a:rPr lang="en-US" dirty="0"/>
              <a:t>San Antonio Council on Alcohol and Drug Awareness - www.sacada.org</a:t>
            </a:r>
          </a:p>
        </p:txBody>
      </p:sp>
      <p:sp>
        <p:nvSpPr>
          <p:cNvPr id="7" name="Slide Number Placeholder 6">
            <a:extLst>
              <a:ext uri="{FF2B5EF4-FFF2-40B4-BE49-F238E27FC236}">
                <a16:creationId xmlns:a16="http://schemas.microsoft.com/office/drawing/2014/main" id="{C3E6E5DA-6FEA-4AD3-9321-8B2A56842057}"/>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790396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3A3A-A376-4BA8-BD57-811F4603DB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586FB-A6F6-44A0-800A-0EB2EC822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DAA4C95-87C7-4557-A292-C2347897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AE50-63F7-434B-9ED0-37BC9F31111E}"/>
              </a:ext>
            </a:extLst>
          </p:cNvPr>
          <p:cNvSpPr>
            <a:spLocks noGrp="1"/>
          </p:cNvSpPr>
          <p:nvPr>
            <p:ph type="dt" sz="half" idx="10"/>
          </p:nvPr>
        </p:nvSpPr>
        <p:spPr/>
        <p:txBody>
          <a:bodyPr/>
          <a:lstStyle/>
          <a:p>
            <a:fld id="{796DFD5A-8385-4AC0-A51B-0834133BA248}" type="datetime1">
              <a:rPr lang="en-US" smtClean="0"/>
              <a:t>10/2/2025</a:t>
            </a:fld>
            <a:endParaRPr lang="en-US" dirty="0"/>
          </a:p>
        </p:txBody>
      </p:sp>
      <p:sp>
        <p:nvSpPr>
          <p:cNvPr id="6" name="Footer Placeholder 5">
            <a:extLst>
              <a:ext uri="{FF2B5EF4-FFF2-40B4-BE49-F238E27FC236}">
                <a16:creationId xmlns:a16="http://schemas.microsoft.com/office/drawing/2014/main" id="{03275A68-D6CD-4084-A03C-1FA9371A4A6E}"/>
              </a:ext>
            </a:extLst>
          </p:cNvPr>
          <p:cNvSpPr>
            <a:spLocks noGrp="1"/>
          </p:cNvSpPr>
          <p:nvPr>
            <p:ph type="ftr" sz="quarter" idx="11"/>
          </p:nvPr>
        </p:nvSpPr>
        <p:spPr/>
        <p:txBody>
          <a:bodyPr/>
          <a:lstStyle/>
          <a:p>
            <a:r>
              <a:rPr lang="en-US" dirty="0"/>
              <a:t>San Antonio Council on Alcohol and Drug Awareness - www.sacada.org</a:t>
            </a:r>
          </a:p>
        </p:txBody>
      </p:sp>
      <p:sp>
        <p:nvSpPr>
          <p:cNvPr id="7" name="Slide Number Placeholder 6">
            <a:extLst>
              <a:ext uri="{FF2B5EF4-FFF2-40B4-BE49-F238E27FC236}">
                <a16:creationId xmlns:a16="http://schemas.microsoft.com/office/drawing/2014/main" id="{001BC856-AE5B-40CE-AA3E-0CB215103E9B}"/>
              </a:ext>
            </a:extLst>
          </p:cNvPr>
          <p:cNvSpPr>
            <a:spLocks noGrp="1"/>
          </p:cNvSpPr>
          <p:nvPr>
            <p:ph type="sldNum" sz="quarter" idx="12"/>
          </p:nvPr>
        </p:nvSpPr>
        <p:spPr/>
        <p:txBody>
          <a:bodyPr/>
          <a:lstStyle/>
          <a:p>
            <a:fld id="{18A2CDE4-3082-4745-8113-95C0C52A0D80}" type="slidenum">
              <a:rPr lang="en-US" smtClean="0"/>
              <a:t>‹#›</a:t>
            </a:fld>
            <a:endParaRPr lang="en-US" dirty="0"/>
          </a:p>
        </p:txBody>
      </p:sp>
    </p:spTree>
    <p:extLst>
      <p:ext uri="{BB962C8B-B14F-4D97-AF65-F5344CB8AC3E}">
        <p14:creationId xmlns:p14="http://schemas.microsoft.com/office/powerpoint/2010/main" val="3361980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36E589-C543-43CF-A432-519719B177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008199-DB86-4916-ABB9-20C0816978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11C3D-1AC7-4C65-8FFE-3A644B918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B6B85-1056-4249-99FB-5E810AC05B1F}" type="datetime1">
              <a:rPr lang="en-US" smtClean="0"/>
              <a:t>10/2/2025</a:t>
            </a:fld>
            <a:endParaRPr lang="en-US" dirty="0"/>
          </a:p>
        </p:txBody>
      </p:sp>
      <p:sp>
        <p:nvSpPr>
          <p:cNvPr id="5" name="Footer Placeholder 4">
            <a:extLst>
              <a:ext uri="{FF2B5EF4-FFF2-40B4-BE49-F238E27FC236}">
                <a16:creationId xmlns:a16="http://schemas.microsoft.com/office/drawing/2014/main" id="{1C307C24-F186-46F9-A9EF-DA97B1377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San Antonio Council on Alcohol and Drug Awareness - www.sacada.org</a:t>
            </a:r>
          </a:p>
        </p:txBody>
      </p:sp>
      <p:sp>
        <p:nvSpPr>
          <p:cNvPr id="6" name="Slide Number Placeholder 5">
            <a:extLst>
              <a:ext uri="{FF2B5EF4-FFF2-40B4-BE49-F238E27FC236}">
                <a16:creationId xmlns:a16="http://schemas.microsoft.com/office/drawing/2014/main" id="{0140DA3D-5581-4202-A57D-AF3D8FF58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2CDE4-3082-4745-8113-95C0C52A0D80}" type="slidenum">
              <a:rPr lang="en-US" smtClean="0"/>
              <a:t>‹#›</a:t>
            </a:fld>
            <a:endParaRPr lang="en-US" dirty="0"/>
          </a:p>
        </p:txBody>
      </p:sp>
    </p:spTree>
    <p:extLst>
      <p:ext uri="{BB962C8B-B14F-4D97-AF65-F5344CB8AC3E}">
        <p14:creationId xmlns:p14="http://schemas.microsoft.com/office/powerpoint/2010/main" val="2536396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36E589-C543-43CF-A432-519719B177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008199-DB86-4916-ABB9-20C0816978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11C3D-1AC7-4C65-8FFE-3A644B918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B6B85-1056-4249-99FB-5E810AC05B1F}" type="datetime1">
              <a:rPr lang="en-US" smtClean="0"/>
              <a:t>10/2/2025</a:t>
            </a:fld>
            <a:endParaRPr lang="en-US"/>
          </a:p>
        </p:txBody>
      </p:sp>
      <p:sp>
        <p:nvSpPr>
          <p:cNvPr id="5" name="Footer Placeholder 4">
            <a:extLst>
              <a:ext uri="{FF2B5EF4-FFF2-40B4-BE49-F238E27FC236}">
                <a16:creationId xmlns:a16="http://schemas.microsoft.com/office/drawing/2014/main" id="{1C307C24-F186-46F9-A9EF-DA97B1377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San Antonio Council on Alcohol and Drug Awareness - www.sacada.org</a:t>
            </a:r>
          </a:p>
        </p:txBody>
      </p:sp>
      <p:sp>
        <p:nvSpPr>
          <p:cNvPr id="6" name="Slide Number Placeholder 5">
            <a:extLst>
              <a:ext uri="{FF2B5EF4-FFF2-40B4-BE49-F238E27FC236}">
                <a16:creationId xmlns:a16="http://schemas.microsoft.com/office/drawing/2014/main" id="{0140DA3D-5581-4202-A57D-AF3D8FF583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2CDE4-3082-4745-8113-95C0C52A0D80}" type="slidenum">
              <a:rPr lang="en-US" smtClean="0"/>
              <a:t>‹#›</a:t>
            </a:fld>
            <a:endParaRPr lang="en-US"/>
          </a:p>
        </p:txBody>
      </p:sp>
    </p:spTree>
    <p:extLst>
      <p:ext uri="{BB962C8B-B14F-4D97-AF65-F5344CB8AC3E}">
        <p14:creationId xmlns:p14="http://schemas.microsoft.com/office/powerpoint/2010/main" val="3554191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2400" kern="1200">
          <a:solidFill>
            <a:schemeClr val="tx1"/>
          </a:solidFill>
          <a:latin typeface="Arial Nova"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pn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47.sv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g"/><Relationship Id="rId7" Type="http://schemas.openxmlformats.org/officeDocument/2006/relationships/diagramColors" Target="../diagrams/colors2.xml"/><Relationship Id="rId2" Type="http://schemas.openxmlformats.org/officeDocument/2006/relationships/notesSlide" Target="../notesSlides/notesSlide51.xml"/><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8.jpg"/><Relationship Id="rId7" Type="http://schemas.openxmlformats.org/officeDocument/2006/relationships/image" Target="../media/image74.sv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6.svg"/></Relationships>
</file>

<file path=ppt/slides/_rels/slide55.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29.jpg"/><Relationship Id="rId7" Type="http://schemas.openxmlformats.org/officeDocument/2006/relationships/image" Target="../media/image80.jp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8" Type="http://schemas.openxmlformats.org/officeDocument/2006/relationships/hyperlink" Target="https://www.brainandlife.org/articles/how-does-alcohol-affect-the-teenage-brain" TargetMode="External"/><Relationship Id="rId13" Type="http://schemas.openxmlformats.org/officeDocument/2006/relationships/hyperlink" Target="https://www.aacap.org/aaCaP/Families_and_Youth/Facts_for_Families/FFF-Guide/Marijuana-and-Teens-106.aspx/" TargetMode="External"/><Relationship Id="rId18" Type="http://schemas.openxmlformats.org/officeDocument/2006/relationships/hyperlink" Target="https://digitalmedia.hhs.gov/tobacco/hosted/Vaping-ECigarettes-Youth-Toolkit.pdf" TargetMode="External"/><Relationship Id="rId3" Type="http://schemas.openxmlformats.org/officeDocument/2006/relationships/hyperlink" Target="https://kidshealth.org/en/teens/prescription-drug-abuse.html" TargetMode="External"/><Relationship Id="rId7" Type="http://schemas.openxmlformats.org/officeDocument/2006/relationships/hyperlink" Target="https://www.talkitoutnc.org/underage-drinking-facts/" TargetMode="External"/><Relationship Id="rId12" Type="http://schemas.openxmlformats.org/officeDocument/2006/relationships/hyperlink" Target="https://www.niaaa.nih.gov/publications/brochures-and-fact-sheets/understanding-alcohol-use-disorder" TargetMode="External"/><Relationship Id="rId17" Type="http://schemas.openxmlformats.org/officeDocument/2006/relationships/hyperlink" Target="https://teen.smokefree.gov/quit-plan?variant_key=teen_smoking_quit_plan" TargetMode="External"/><Relationship Id="rId2" Type="http://schemas.openxmlformats.org/officeDocument/2006/relationships/image" Target="../media/image29.jpg"/><Relationship Id="rId16" Type="http://schemas.openxmlformats.org/officeDocument/2006/relationships/hyperlink" Target="https://truthinitiative.org/thisisquitting#:~:text=What%20is%20This%20is%20Quitting,successfully%20quit%2C%20e%2Dcigarettes" TargetMode="External"/><Relationship Id="rId1" Type="http://schemas.openxmlformats.org/officeDocument/2006/relationships/slideLayout" Target="../slideLayouts/slideLayout4.xml"/><Relationship Id="rId6" Type="http://schemas.openxmlformats.org/officeDocument/2006/relationships/hyperlink" Target="https://www.hhs.gov/sites/default/files/underage-drinking-community-guide.pdf" TargetMode="External"/><Relationship Id="rId11" Type="http://schemas.openxmlformats.org/officeDocument/2006/relationships/hyperlink" Target="https://year13.com.au/articles/14-things-need-teenage-years?next=14-things-need-teenage-years" TargetMode="External"/><Relationship Id="rId5" Type="http://schemas.openxmlformats.org/officeDocument/2006/relationships/hyperlink" Target="https://store.samhsa.gov/sites/default/files/SAMHSA_Digital_Download/PEP21-03-03-001.pdf" TargetMode="External"/><Relationship Id="rId15" Type="http://schemas.openxmlformats.org/officeDocument/2006/relationships/hyperlink" Target="https://drugfree.org/drugs/cannabis-marijuana/" TargetMode="External"/><Relationship Id="rId10" Type="http://schemas.openxmlformats.org/officeDocument/2006/relationships/hyperlink" Target="https://www.cancer.gov/publications/dictionaries/cancer-terms/def/drug" TargetMode="External"/><Relationship Id="rId4" Type="http://schemas.openxmlformats.org/officeDocument/2006/relationships/hyperlink" Target="https://www.cdc.gov/alcohol/fact-sheets/underage-drinking.htm" TargetMode="External"/><Relationship Id="rId9" Type="http://schemas.openxmlformats.org/officeDocument/2006/relationships/hyperlink" Target="https://www.cdc.gov/healthreport/publications/compendium.pdf" TargetMode="External"/><Relationship Id="rId14" Type="http://schemas.openxmlformats.org/officeDocument/2006/relationships/hyperlink" Target="https://www.cdc.gov/marijuana/health-effects/teens.htm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http://www.sacada.org/"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wDkvX9yZz34?feature=oembed" TargetMode="External"/><Relationship Id="rId5" Type="http://schemas.openxmlformats.org/officeDocument/2006/relationships/image" Target="../media/image9.jpe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2.jp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42578F6-09D5-CF5F-96AB-701856C23A7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D9805E-19D2-3180-26C0-0C8D1E8F415B}"/>
              </a:ext>
            </a:extLst>
          </p:cNvPr>
          <p:cNvSpPr>
            <a:spLocks noGrp="1"/>
          </p:cNvSpPr>
          <p:nvPr>
            <p:ph type="ftr" sz="quarter" idx="11"/>
          </p:nvPr>
        </p:nvSpPr>
        <p:spPr>
          <a:xfrm>
            <a:off x="110188" y="6448467"/>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San Antonio Council on Alcohol and Drug Awareness - www.sacada.org</a:t>
            </a:r>
          </a:p>
        </p:txBody>
      </p:sp>
      <p:pic>
        <p:nvPicPr>
          <p:cNvPr id="4" name="Picture 3" descr="A picture containing vector graphics&#10;&#10;Description automatically generated">
            <a:extLst>
              <a:ext uri="{FF2B5EF4-FFF2-40B4-BE49-F238E27FC236}">
                <a16:creationId xmlns:a16="http://schemas.microsoft.com/office/drawing/2014/main" id="{B98742B3-65F9-5448-8911-41D9436408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8292" y="284660"/>
            <a:ext cx="8786327" cy="1384273"/>
          </a:xfrm>
          <a:prstGeom prst="rect">
            <a:avLst/>
          </a:prstGeom>
        </p:spPr>
      </p:pic>
      <p:pic>
        <p:nvPicPr>
          <p:cNvPr id="6" name="Picture 5">
            <a:extLst>
              <a:ext uri="{FF2B5EF4-FFF2-40B4-BE49-F238E27FC236}">
                <a16:creationId xmlns:a16="http://schemas.microsoft.com/office/drawing/2014/main" id="{2602A5E0-B936-48B0-DF41-51188008BBC1}"/>
              </a:ext>
            </a:extLst>
          </p:cNvPr>
          <p:cNvPicPr>
            <a:picLocks noChangeAspect="1"/>
          </p:cNvPicPr>
          <p:nvPr/>
        </p:nvPicPr>
        <p:blipFill>
          <a:blip r:embed="rId5"/>
          <a:srcRect b="8676"/>
          <a:stretch>
            <a:fillRect/>
          </a:stretch>
        </p:blipFill>
        <p:spPr>
          <a:xfrm>
            <a:off x="2874951" y="1863642"/>
            <a:ext cx="6695770" cy="4390116"/>
          </a:xfrm>
          <a:prstGeom prst="rect">
            <a:avLst/>
          </a:prstGeom>
        </p:spPr>
      </p:pic>
      <p:sp>
        <p:nvSpPr>
          <p:cNvPr id="8" name="TextBox 7">
            <a:extLst>
              <a:ext uri="{FF2B5EF4-FFF2-40B4-BE49-F238E27FC236}">
                <a16:creationId xmlns:a16="http://schemas.microsoft.com/office/drawing/2014/main" id="{879523A6-057C-FCA3-C8E1-401EF4C29B3A}"/>
              </a:ext>
            </a:extLst>
          </p:cNvPr>
          <p:cNvSpPr txBox="1"/>
          <p:nvPr/>
        </p:nvSpPr>
        <p:spPr>
          <a:xfrm>
            <a:off x="1841451" y="1874463"/>
            <a:ext cx="590000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mn-ea"/>
                <a:cs typeface="Calibri" panose="020F0502020204030204" pitchFamily="34" charset="0"/>
              </a:rPr>
              <a:t>2025</a:t>
            </a:r>
            <a:endParaRPr kumimoji="0" lang="en-US" sz="8800" b="1" i="0" u="none" strike="noStrike" kern="1200" cap="none" spc="0" normalizeH="0" baseline="0" noProof="0" dirty="0">
              <a:ln>
                <a:noFill/>
              </a:ln>
              <a:solidFill>
                <a:schemeClr val="bg1">
                  <a:lumMod val="95000"/>
                </a:scheme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08416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5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3313F5-3A3E-4A0A-6979-109600D744EA}"/>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C60F9E1C-55DF-8A33-7D56-B56CDCFF2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0BD8F633-29A3-F12D-68F3-73096E0E6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C27DE0F4-D167-A364-4C5A-A53BF02B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9D4893BE-C362-2ECA-616B-207439978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8A06180-17EF-9665-CBE9-C57F9E04B3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E8D9A319-74D6-CBCB-70CE-71D867A33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2A847D29-1105-B605-478D-FCB2B5AC37C9}"/>
              </a:ext>
            </a:extLst>
          </p:cNvPr>
          <p:cNvSpPr>
            <a:spLocks noGrp="1"/>
          </p:cNvSpPr>
          <p:nvPr>
            <p:ph type="title"/>
          </p:nvPr>
        </p:nvSpPr>
        <p:spPr>
          <a:xfrm>
            <a:off x="737544" y="1932245"/>
            <a:ext cx="10053763" cy="1496755"/>
          </a:xfrm>
        </p:spPr>
        <p:txBody>
          <a:bodyPr vert="horz" lIns="91440" tIns="45720" rIns="91440" bIns="45720" rtlCol="0" anchor="t">
            <a:noAutofit/>
          </a:bodyPr>
          <a:lstStyle/>
          <a:p>
            <a:pPr marL="0" marR="0" lvl="0" indent="0" fontAlgn="auto">
              <a:spcAft>
                <a:spcPts val="0"/>
              </a:spcAft>
              <a:tabLst/>
              <a:defRPr/>
            </a:pPr>
            <a:r>
              <a:rPr lang="en-US" sz="8800" b="1" dirty="0">
                <a:solidFill>
                  <a:srgbClr val="FFFFFF"/>
                </a:solidFill>
              </a:rPr>
              <a:t>Medicines</a:t>
            </a:r>
            <a:br>
              <a:rPr lang="en-US" sz="8800" b="1" kern="1200" dirty="0">
                <a:solidFill>
                  <a:srgbClr val="FFFFFF"/>
                </a:solidFill>
              </a:rPr>
            </a:br>
            <a:endParaRPr lang="en-US" sz="8800" b="1" kern="1200" dirty="0">
              <a:solidFill>
                <a:srgbClr val="FFFFFF"/>
              </a:solidFill>
            </a:endParaRPr>
          </a:p>
        </p:txBody>
      </p:sp>
      <p:sp>
        <p:nvSpPr>
          <p:cNvPr id="4" name="Footer Placeholder 3">
            <a:extLst>
              <a:ext uri="{FF2B5EF4-FFF2-40B4-BE49-F238E27FC236}">
                <a16:creationId xmlns:a16="http://schemas.microsoft.com/office/drawing/2014/main" id="{315A5E2B-195A-2FC9-CAA9-9B45D1E71290}"/>
              </a:ext>
            </a:extLst>
          </p:cNvPr>
          <p:cNvSpPr>
            <a:spLocks noGrp="1"/>
          </p:cNvSpPr>
          <p:nvPr>
            <p:ph type="ftr" sz="quarter" idx="11"/>
          </p:nvPr>
        </p:nvSpPr>
        <p:spPr>
          <a:xfrm rot="16200000">
            <a:off x="9884637" y="1981596"/>
            <a:ext cx="41148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San Antonio Council on Alcohol and Drug Awareness - www.sacada.org</a:t>
            </a:r>
          </a:p>
        </p:txBody>
      </p:sp>
    </p:spTree>
    <p:extLst>
      <p:ext uri="{BB962C8B-B14F-4D97-AF65-F5344CB8AC3E}">
        <p14:creationId xmlns:p14="http://schemas.microsoft.com/office/powerpoint/2010/main" val="1073730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654AB25-23E7-F4BB-F1AA-688EB6B25DE4}"/>
            </a:ext>
          </a:extLst>
        </p:cNvPr>
        <p:cNvGrpSpPr/>
        <p:nvPr/>
      </p:nvGrpSpPr>
      <p:grpSpPr>
        <a:xfrm>
          <a:off x="0" y="0"/>
          <a:ext cx="0" cy="0"/>
          <a:chOff x="0" y="0"/>
          <a:chExt cx="0" cy="0"/>
        </a:xfrm>
      </p:grpSpPr>
      <p:pic>
        <p:nvPicPr>
          <p:cNvPr id="11" name="Picture 10" descr="A picture containing indoor&#10;&#10;Description automatically generated">
            <a:extLst>
              <a:ext uri="{FF2B5EF4-FFF2-40B4-BE49-F238E27FC236}">
                <a16:creationId xmlns:a16="http://schemas.microsoft.com/office/drawing/2014/main" id="{F85DCCEA-16DA-793E-995F-074DE6912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3145" y="2484362"/>
            <a:ext cx="4761555" cy="3684588"/>
          </a:xfrm>
          <a:prstGeom prst="rect">
            <a:avLst/>
          </a:prstGeom>
        </p:spPr>
      </p:pic>
      <p:sp>
        <p:nvSpPr>
          <p:cNvPr id="2" name="Title 1">
            <a:extLst>
              <a:ext uri="{FF2B5EF4-FFF2-40B4-BE49-F238E27FC236}">
                <a16:creationId xmlns:a16="http://schemas.microsoft.com/office/drawing/2014/main" id="{8E88130A-753F-29AF-BA55-6015B3F4ED4A}"/>
              </a:ext>
            </a:extLst>
          </p:cNvPr>
          <p:cNvSpPr>
            <a:spLocks noGrp="1"/>
          </p:cNvSpPr>
          <p:nvPr>
            <p:ph type="title"/>
          </p:nvPr>
        </p:nvSpPr>
        <p:spPr>
          <a:xfrm>
            <a:off x="0" y="0"/>
            <a:ext cx="12192000" cy="1690688"/>
          </a:xfrm>
          <a:solidFill>
            <a:srgbClr val="1E4C63"/>
          </a:solidFill>
        </p:spPr>
        <p:txBody>
          <a:bodyPr>
            <a:normAutofit/>
          </a:bodyPr>
          <a:lstStyle/>
          <a:p>
            <a:pPr algn="ctr"/>
            <a:r>
              <a:rPr lang="en-US" sz="6000" dirty="0">
                <a:solidFill>
                  <a:schemeClr val="bg1"/>
                </a:solidFill>
                <a:latin typeface="Arial Rounded MT Bold" panose="020F0704030504030204" pitchFamily="34" charset="0"/>
                <a:cs typeface="Calibri" panose="020F0502020204030204" pitchFamily="34" charset="0"/>
              </a:rPr>
              <a:t>Medicine</a:t>
            </a:r>
            <a:r>
              <a:rPr lang="en-US" sz="6000" dirty="0">
                <a:latin typeface="Arial Rounded MT Bold" panose="020F0704030504030204" pitchFamily="34" charset="0"/>
                <a:cs typeface="Calibri" panose="020F0502020204030204" pitchFamily="34" charset="0"/>
              </a:rPr>
              <a:t> </a:t>
            </a:r>
          </a:p>
        </p:txBody>
      </p:sp>
      <p:sp>
        <p:nvSpPr>
          <p:cNvPr id="3" name="Text Placeholder 2">
            <a:extLst>
              <a:ext uri="{FF2B5EF4-FFF2-40B4-BE49-F238E27FC236}">
                <a16:creationId xmlns:a16="http://schemas.microsoft.com/office/drawing/2014/main" id="{E2C9AEE6-321E-CF07-E798-FF57DA32478F}"/>
              </a:ext>
            </a:extLst>
          </p:cNvPr>
          <p:cNvSpPr>
            <a:spLocks noGrp="1"/>
          </p:cNvSpPr>
          <p:nvPr>
            <p:ph type="body" idx="1"/>
          </p:nvPr>
        </p:nvSpPr>
        <p:spPr>
          <a:xfrm>
            <a:off x="563134" y="2029521"/>
            <a:ext cx="3250583" cy="492811"/>
          </a:xfrm>
        </p:spPr>
        <p:txBody>
          <a:bodyPr>
            <a:normAutofit lnSpcReduction="10000"/>
          </a:bodyPr>
          <a:lstStyle/>
          <a:p>
            <a:r>
              <a:rPr lang="en-US" sz="3200" dirty="0">
                <a:latin typeface="Calibri" panose="020F0502020204030204" pitchFamily="34" charset="0"/>
                <a:cs typeface="Calibri" panose="020F0502020204030204" pitchFamily="34" charset="0"/>
              </a:rPr>
              <a:t>Over-the-counter</a:t>
            </a:r>
          </a:p>
        </p:txBody>
      </p:sp>
      <p:sp>
        <p:nvSpPr>
          <p:cNvPr id="4" name="Content Placeholder 3">
            <a:extLst>
              <a:ext uri="{FF2B5EF4-FFF2-40B4-BE49-F238E27FC236}">
                <a16:creationId xmlns:a16="http://schemas.microsoft.com/office/drawing/2014/main" id="{BFBC4ED8-83AD-7BF6-23D0-4DA782992BF0}"/>
              </a:ext>
            </a:extLst>
          </p:cNvPr>
          <p:cNvSpPr>
            <a:spLocks noGrp="1"/>
          </p:cNvSpPr>
          <p:nvPr>
            <p:ph sz="half" idx="2"/>
          </p:nvPr>
        </p:nvSpPr>
        <p:spPr>
          <a:xfrm>
            <a:off x="563134" y="2459310"/>
            <a:ext cx="2882594" cy="1109080"/>
          </a:xfrm>
        </p:spPr>
        <p:txBody>
          <a:bodyPr/>
          <a:lstStyle/>
          <a:p>
            <a:r>
              <a:rPr lang="en-US" dirty="0">
                <a:latin typeface="Calibri" panose="020F0502020204030204" pitchFamily="34" charset="0"/>
                <a:cs typeface="Calibri" panose="020F0502020204030204" pitchFamily="34" charset="0"/>
              </a:rPr>
              <a:t>Allergy medicine </a:t>
            </a:r>
          </a:p>
          <a:p>
            <a:r>
              <a:rPr lang="en-US" dirty="0">
                <a:latin typeface="Calibri" panose="020F0502020204030204" pitchFamily="34" charset="0"/>
                <a:cs typeface="Calibri" panose="020F0502020204030204" pitchFamily="34" charset="0"/>
              </a:rPr>
              <a:t>Pain relievers  </a:t>
            </a:r>
          </a:p>
        </p:txBody>
      </p:sp>
      <p:sp>
        <p:nvSpPr>
          <p:cNvPr id="5" name="Text Placeholder 4">
            <a:extLst>
              <a:ext uri="{FF2B5EF4-FFF2-40B4-BE49-F238E27FC236}">
                <a16:creationId xmlns:a16="http://schemas.microsoft.com/office/drawing/2014/main" id="{7D92112E-DA2F-0054-79A9-B1F2B7F47C70}"/>
              </a:ext>
            </a:extLst>
          </p:cNvPr>
          <p:cNvSpPr>
            <a:spLocks noGrp="1"/>
          </p:cNvSpPr>
          <p:nvPr>
            <p:ph type="body" sz="quarter" idx="3"/>
          </p:nvPr>
        </p:nvSpPr>
        <p:spPr>
          <a:xfrm>
            <a:off x="6832600" y="1652717"/>
            <a:ext cx="5183188" cy="823912"/>
          </a:xfrm>
        </p:spPr>
        <p:txBody>
          <a:bodyPr>
            <a:normAutofit lnSpcReduction="10000"/>
          </a:bodyPr>
          <a:lstStyle/>
          <a:p>
            <a:r>
              <a:rPr lang="en-US" sz="3200" dirty="0">
                <a:latin typeface="Calibri" panose="020F0502020204030204" pitchFamily="34" charset="0"/>
                <a:cs typeface="Calibri" panose="020F0502020204030204" pitchFamily="34" charset="0"/>
              </a:rPr>
              <a:t>Prescription medication </a:t>
            </a:r>
          </a:p>
        </p:txBody>
      </p:sp>
      <p:sp>
        <p:nvSpPr>
          <p:cNvPr id="7" name="Content Placeholder 6">
            <a:extLst>
              <a:ext uri="{FF2B5EF4-FFF2-40B4-BE49-F238E27FC236}">
                <a16:creationId xmlns:a16="http://schemas.microsoft.com/office/drawing/2014/main" id="{F1D38CDF-7647-206E-2DF5-38F877CB2B0C}"/>
              </a:ext>
            </a:extLst>
          </p:cNvPr>
          <p:cNvSpPr>
            <a:spLocks noGrp="1"/>
          </p:cNvSpPr>
          <p:nvPr>
            <p:ph sz="quarter" idx="4"/>
          </p:nvPr>
        </p:nvSpPr>
        <p:spPr>
          <a:xfrm>
            <a:off x="7466012" y="2459310"/>
            <a:ext cx="5183188" cy="3684588"/>
          </a:xfrm>
        </p:spPr>
        <p:txBody>
          <a:bodyPr/>
          <a:lstStyle/>
          <a:p>
            <a:r>
              <a:rPr lang="en-US" dirty="0">
                <a:latin typeface="Calibri" panose="020F0502020204030204" pitchFamily="34" charset="0"/>
                <a:cs typeface="Calibri" panose="020F0502020204030204" pitchFamily="34" charset="0"/>
              </a:rPr>
              <a:t>Opioids</a:t>
            </a:r>
          </a:p>
          <a:p>
            <a:pPr lvl="1"/>
            <a:r>
              <a:rPr lang="en-US" dirty="0">
                <a:latin typeface="Calibri" panose="020F0502020204030204" pitchFamily="34" charset="0"/>
                <a:cs typeface="Calibri" panose="020F0502020204030204" pitchFamily="34" charset="0"/>
              </a:rPr>
              <a:t>To treat pain</a:t>
            </a:r>
          </a:p>
          <a:p>
            <a:r>
              <a:rPr lang="en-US" dirty="0">
                <a:latin typeface="Calibri" panose="020F0502020204030204" pitchFamily="34" charset="0"/>
                <a:cs typeface="Calibri" panose="020F0502020204030204" pitchFamily="34" charset="0"/>
              </a:rPr>
              <a:t>Depressants</a:t>
            </a:r>
          </a:p>
          <a:p>
            <a:pPr lvl="1"/>
            <a:r>
              <a:rPr lang="en-US" dirty="0">
                <a:latin typeface="Calibri" panose="020F0502020204030204" pitchFamily="34" charset="0"/>
                <a:cs typeface="Calibri" panose="020F0502020204030204" pitchFamily="34" charset="0"/>
              </a:rPr>
              <a:t>To treat anxiety and sleep disorders</a:t>
            </a:r>
          </a:p>
          <a:p>
            <a:r>
              <a:rPr lang="en-US" dirty="0">
                <a:latin typeface="Calibri" panose="020F0502020204030204" pitchFamily="34" charset="0"/>
                <a:cs typeface="Calibri" panose="020F0502020204030204" pitchFamily="34" charset="0"/>
              </a:rPr>
              <a:t>Stimulants </a:t>
            </a:r>
          </a:p>
          <a:p>
            <a:pPr lvl="1"/>
            <a:r>
              <a:rPr lang="en-US" dirty="0">
                <a:latin typeface="Calibri" panose="020F0502020204030204" pitchFamily="34" charset="0"/>
                <a:cs typeface="Calibri" panose="020F0502020204030204" pitchFamily="34" charset="0"/>
              </a:rPr>
              <a:t>To treat ADHD </a:t>
            </a:r>
          </a:p>
        </p:txBody>
      </p:sp>
      <p:sp>
        <p:nvSpPr>
          <p:cNvPr id="6" name="Footer Placeholder 5">
            <a:extLst>
              <a:ext uri="{FF2B5EF4-FFF2-40B4-BE49-F238E27FC236}">
                <a16:creationId xmlns:a16="http://schemas.microsoft.com/office/drawing/2014/main" id="{C998784E-DFF3-8C95-F3E2-1F59012BCF5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San Antonio Council on Alcohol and Drug Awareness - www.sacada.org</a:t>
            </a:r>
          </a:p>
        </p:txBody>
      </p:sp>
    </p:spTree>
    <p:extLst>
      <p:ext uri="{BB962C8B-B14F-4D97-AF65-F5344CB8AC3E}">
        <p14:creationId xmlns:p14="http://schemas.microsoft.com/office/powerpoint/2010/main" val="839444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 calcmode="lin" valueType="num">
                                      <p:cBhvr additive="base">
                                        <p:cTn id="3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additive="base">
                                        <p:cTn id="4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 calcmode="lin" valueType="num">
                                      <p:cBhvr additive="base">
                                        <p:cTn id="4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anim calcmode="lin" valueType="num">
                                      <p:cBhvr additive="base">
                                        <p:cTn id="5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anim calcmode="lin" valueType="num">
                                      <p:cBhvr additive="base">
                                        <p:cTn id="55"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628784-92E2-B4F2-B2C8-E16CB1D850B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787E784-4AA1-19DB-E3E6-61870E00A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333682D-880C-8193-DCCC-CB212B8B2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A5EC27E-B872-34B2-7012-BAE908E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277FA815-5E97-2ED3-9811-DF808FC8F3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5E3D55-B62A-5D91-193E-041A3242D695}"/>
              </a:ext>
            </a:extLst>
          </p:cNvPr>
          <p:cNvSpPr>
            <a:spLocks noGrp="1"/>
          </p:cNvSpPr>
          <p:nvPr>
            <p:ph type="title"/>
          </p:nvPr>
        </p:nvSpPr>
        <p:spPr>
          <a:xfrm>
            <a:off x="3315031" y="1344705"/>
            <a:ext cx="5561938" cy="1496758"/>
          </a:xfrm>
        </p:spPr>
        <p:txBody>
          <a:bodyPr vert="horz" lIns="91440" tIns="45720" rIns="91440" bIns="45720" rtlCol="0" anchor="ctr">
            <a:normAutofit fontScale="90000"/>
          </a:bodyPr>
          <a:lstStyle/>
          <a:p>
            <a:pPr algn="ctr"/>
            <a:r>
              <a:rPr kumimoji="0" lang="en-US" sz="6000" b="0" i="0" u="none" strike="noStrike" kern="1200" cap="none" spc="0" normalizeH="0" baseline="0" noProof="0">
                <a:ln>
                  <a:noFill/>
                </a:ln>
                <a:solidFill>
                  <a:schemeClr val="tx2"/>
                </a:solidFill>
                <a:effectLst/>
                <a:uLnTx/>
                <a:uFillTx/>
                <a:latin typeface="Congenial Black" panose="02000503040000020004" pitchFamily="2" charset="0"/>
              </a:rPr>
              <a:t>TRUE or FALSE?</a:t>
            </a:r>
            <a:endParaRPr lang="en-US" sz="6000" kern="1200" dirty="0">
              <a:solidFill>
                <a:schemeClr val="tx2"/>
              </a:solidFill>
              <a:latin typeface="Congenial Black" panose="02000503040000020004" pitchFamily="2" charset="0"/>
            </a:endParaRPr>
          </a:p>
        </p:txBody>
      </p:sp>
      <p:sp>
        <p:nvSpPr>
          <p:cNvPr id="4" name="Footer Placeholder 3">
            <a:extLst>
              <a:ext uri="{FF2B5EF4-FFF2-40B4-BE49-F238E27FC236}">
                <a16:creationId xmlns:a16="http://schemas.microsoft.com/office/drawing/2014/main" id="{886FCDDB-B612-2560-16B6-2C1B9A410469}"/>
              </a:ext>
            </a:extLst>
          </p:cNvPr>
          <p:cNvSpPr>
            <a:spLocks noGrp="1"/>
          </p:cNvSpPr>
          <p:nvPr>
            <p:ph type="ftr" sz="quarter" idx="11"/>
          </p:nvPr>
        </p:nvSpPr>
        <p:spPr>
          <a:xfrm>
            <a:off x="100606" y="6335316"/>
            <a:ext cx="4616359" cy="453237"/>
          </a:xfr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b="0" i="0" u="none" strike="noStrike" kern="1200" cap="none" spc="0" normalizeH="0" baseline="0" noProof="0">
                <a:ln>
                  <a:noFill/>
                </a:ln>
                <a:solidFill>
                  <a:srgbClr val="FFFFFF"/>
                </a:solidFill>
                <a:effectLst/>
                <a:uLnTx/>
                <a:uFillTx/>
                <a:latin typeface="Calibri" panose="020F0502020204030204"/>
                <a:ea typeface="+mn-ea"/>
                <a:cs typeface="+mn-cs"/>
              </a:rPr>
              <a:t>San Antonio Council on Alcohol and Drug Awareness - www.sacada.org</a:t>
            </a:r>
            <a:endParaRPr kumimoji="0" lang="en-US"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9C9C07AC-29C1-8F33-D334-83FDCA3882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55D18401-FAFC-7D1B-D59F-9EAA33C23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E13A51AF-2F8A-3BE4-FBCE-2BB633D75F38}"/>
              </a:ext>
            </a:extLst>
          </p:cNvPr>
          <p:cNvSpPr txBox="1">
            <a:spLocks/>
          </p:cNvSpPr>
          <p:nvPr/>
        </p:nvSpPr>
        <p:spPr>
          <a:xfrm>
            <a:off x="2973659" y="2815478"/>
            <a:ext cx="6244682" cy="1306526"/>
          </a:xfrm>
          <a:prstGeom prst="rect">
            <a:avLst/>
          </a:prstGeom>
          <a:solidFill>
            <a:schemeClr val="accent4">
              <a:lumMod val="20000"/>
              <a:lumOff val="80000"/>
            </a:schemeClr>
          </a:solidFill>
        </p:spPr>
        <p:txBody>
          <a:bodyPr vert="horz" lIns="91440" tIns="45720" rIns="91440" bIns="45720" rtlCol="0" anchor="b">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spcBef>
                <a:spcPct val="0"/>
              </a:spcBef>
              <a:spcAft>
                <a:spcPts val="600"/>
              </a:spcAft>
              <a:buFontTx/>
              <a:buNone/>
              <a:defRPr/>
            </a:pPr>
            <a:endParaRPr lang="en-US" sz="4800">
              <a:solidFill>
                <a:srgbClr val="0070C0"/>
              </a:solidFill>
              <a:cs typeface="Calibri" panose="020F0502020204030204" pitchFamily="34" charset="0"/>
            </a:endParaRPr>
          </a:p>
          <a:p>
            <a:pPr algn="ctr">
              <a:spcBef>
                <a:spcPct val="0"/>
              </a:spcBef>
              <a:spcAft>
                <a:spcPts val="600"/>
              </a:spcAft>
              <a:buFontTx/>
              <a:buNone/>
              <a:defRPr/>
            </a:pPr>
            <a:r>
              <a:rPr lang="en-US" sz="6500">
                <a:solidFill>
                  <a:schemeClr val="accent6"/>
                </a:solidFill>
                <a:cs typeface="Calibri" panose="020F0502020204030204" pitchFamily="34" charset="0"/>
              </a:rPr>
              <a:t>Prescription Drugs are </a:t>
            </a:r>
            <a:r>
              <a:rPr lang="en-US" sz="6500">
                <a:solidFill>
                  <a:schemeClr val="accent6"/>
                </a:solidFill>
                <a:latin typeface="Calibri" panose="020F0502020204030204" pitchFamily="34" charset="0"/>
                <a:cs typeface="Calibri" panose="020F0502020204030204" pitchFamily="34" charset="0"/>
              </a:rPr>
              <a:t>Safer. </a:t>
            </a:r>
            <a:endParaRPr lang="en-US" sz="5800">
              <a:solidFill>
                <a:schemeClr val="accent6"/>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07039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185042-4C4F-9F90-455A-F57C44F2F19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F1DB5F-C934-2499-D4B9-96360E1FF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7C98E20-B785-34F2-508B-D4D2E70CC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D2B9294-1C47-E3AE-13A8-0B25048A08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5E84393-4B97-96A9-2EE8-EF78FDB79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129DCD-AF4C-43A3-98CD-0C770E4BC769}"/>
              </a:ext>
            </a:extLst>
          </p:cNvPr>
          <p:cNvSpPr>
            <a:spLocks noGrp="1"/>
          </p:cNvSpPr>
          <p:nvPr>
            <p:ph type="title"/>
          </p:nvPr>
        </p:nvSpPr>
        <p:spPr>
          <a:xfrm rot="20706292">
            <a:off x="1631028" y="2114247"/>
            <a:ext cx="8929945" cy="2995782"/>
          </a:xfrm>
          <a:solidFill>
            <a:schemeClr val="tx2"/>
          </a:solidFill>
        </p:spPr>
        <p:txBody>
          <a:bodyPr vert="horz" lIns="91440" tIns="45720" rIns="91440" bIns="45720" rtlCol="0" anchor="ctr">
            <a:normAutofit/>
          </a:bodyPr>
          <a:lstStyle/>
          <a:p>
            <a:pPr algn="ctr"/>
            <a:r>
              <a:rPr kumimoji="0" lang="en-US" sz="7200" b="0" i="0" u="none" strike="noStrike" kern="1200" cap="none" spc="0" normalizeH="0" baseline="0" noProof="0" dirty="0">
                <a:ln>
                  <a:noFill/>
                </a:ln>
                <a:solidFill>
                  <a:schemeClr val="accent6">
                    <a:lumMod val="75000"/>
                  </a:schemeClr>
                </a:solidFill>
                <a:effectLst/>
                <a:uLnTx/>
                <a:uFillTx/>
                <a:latin typeface="Congenial Black" panose="02000503040000020004" pitchFamily="2" charset="0"/>
              </a:rPr>
              <a:t> </a:t>
            </a:r>
            <a:r>
              <a:rPr kumimoji="0" lang="en-US" sz="19900" b="0" i="0" u="none" strike="noStrike" kern="1200" cap="none" spc="0" normalizeH="0" baseline="0" noProof="0" dirty="0">
                <a:ln>
                  <a:noFill/>
                </a:ln>
                <a:solidFill>
                  <a:schemeClr val="accent6">
                    <a:lumMod val="60000"/>
                    <a:lumOff val="40000"/>
                  </a:schemeClr>
                </a:solidFill>
                <a:effectLst/>
                <a:uLnTx/>
                <a:uFillTx/>
                <a:latin typeface="Congenial Black" panose="02000503040000020004" pitchFamily="2" charset="0"/>
              </a:rPr>
              <a:t>FALSE</a:t>
            </a:r>
            <a:endParaRPr lang="en-US" sz="7200" kern="1200" dirty="0">
              <a:solidFill>
                <a:schemeClr val="accent6">
                  <a:lumMod val="60000"/>
                  <a:lumOff val="40000"/>
                </a:schemeClr>
              </a:solidFill>
              <a:latin typeface="Congenial Black" panose="02000503040000020004" pitchFamily="2" charset="0"/>
            </a:endParaRPr>
          </a:p>
        </p:txBody>
      </p:sp>
      <p:sp>
        <p:nvSpPr>
          <p:cNvPr id="4" name="Footer Placeholder 3">
            <a:extLst>
              <a:ext uri="{FF2B5EF4-FFF2-40B4-BE49-F238E27FC236}">
                <a16:creationId xmlns:a16="http://schemas.microsoft.com/office/drawing/2014/main" id="{6D02494E-7468-9514-32AA-C5253F2C397D}"/>
              </a:ext>
            </a:extLst>
          </p:cNvPr>
          <p:cNvSpPr>
            <a:spLocks noGrp="1"/>
          </p:cNvSpPr>
          <p:nvPr>
            <p:ph type="ftr" sz="quarter" idx="11"/>
          </p:nvPr>
        </p:nvSpPr>
        <p:spPr>
          <a:xfrm>
            <a:off x="7568516" y="6439203"/>
            <a:ext cx="4706484" cy="269868"/>
          </a:xfrm>
        </p:spPr>
        <p:txBody>
          <a:bodyPr vert="horz" lIns="91440" tIns="45720" rIns="91440" bIns="45720" rtlCol="0" anchor="ctr">
            <a:normAutofit fontScale="85000"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San Antonio Council on Alcohol and Drug Awareness - www.sacada.org</a:t>
            </a:r>
          </a:p>
        </p:txBody>
      </p:sp>
      <p:sp>
        <p:nvSpPr>
          <p:cNvPr id="17" name="Arc 16">
            <a:extLst>
              <a:ext uri="{FF2B5EF4-FFF2-40B4-BE49-F238E27FC236}">
                <a16:creationId xmlns:a16="http://schemas.microsoft.com/office/drawing/2014/main" id="{5800D9F9-4AB8-E0B2-4625-130448C59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D5C4CBB3-2C4E-F212-CF90-0AB54068D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87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AB2F00-7458-DA45-BBD5-B3ED85EA44C5}"/>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F7AA537F-D109-4397-59E4-FE8835DF38EF}"/>
              </a:ext>
            </a:extLst>
          </p:cNvPr>
          <p:cNvSpPr>
            <a:spLocks noGrp="1"/>
          </p:cNvSpPr>
          <p:nvPr>
            <p:ph type="ftr" sz="quarter" idx="11"/>
          </p:nvPr>
        </p:nvSpPr>
        <p:spPr>
          <a:xfrm rot="5400000">
            <a:off x="-1828800" y="2002536"/>
            <a:ext cx="4115118" cy="365760"/>
          </a:xfrm>
        </p:spPr>
        <p:txBody>
          <a:bodyPr vert="horz" lIns="91440" tIns="45720" rIns="91440" bIns="45720" rtlCol="0" anchor="ctr">
            <a:normAutofit/>
          </a:bodyPr>
          <a:lstStyle/>
          <a:p>
            <a:pPr algn="l">
              <a:spcAft>
                <a:spcPts val="600"/>
              </a:spcAft>
              <a:defRPr/>
            </a:pPr>
            <a:r>
              <a:rPr lang="en-US" sz="1000" kern="1200">
                <a:solidFill>
                  <a:schemeClr val="tx1">
                    <a:lumMod val="50000"/>
                    <a:lumOff val="50000"/>
                  </a:schemeClr>
                </a:solidFill>
                <a:latin typeface="Calibri" panose="020F0502020204030204"/>
                <a:ea typeface="+mn-ea"/>
                <a:cs typeface="+mn-cs"/>
              </a:rPr>
              <a:t>San Antonio Council on Alcohol and Drug Awareness - www.sacada.org</a:t>
            </a:r>
          </a:p>
        </p:txBody>
      </p:sp>
      <p:sp>
        <p:nvSpPr>
          <p:cNvPr id="26" name="Rectangle 2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513AE20-9BC7-AF57-99CD-98C733D3405D}"/>
              </a:ext>
            </a:extLst>
          </p:cNvPr>
          <p:cNvPicPr>
            <a:picLocks noChangeAspect="1"/>
          </p:cNvPicPr>
          <p:nvPr/>
        </p:nvPicPr>
        <p:blipFill>
          <a:blip r:embed="rId3"/>
          <a:srcRect l="7250" r="1" b="1"/>
          <a:stretch>
            <a:fillRect/>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
        <p:nvSpPr>
          <p:cNvPr id="7" name="Title 6">
            <a:extLst>
              <a:ext uri="{FF2B5EF4-FFF2-40B4-BE49-F238E27FC236}">
                <a16:creationId xmlns:a16="http://schemas.microsoft.com/office/drawing/2014/main" id="{C914B069-1719-6A7F-786D-90EBBA4E1169}"/>
              </a:ext>
            </a:extLst>
          </p:cNvPr>
          <p:cNvSpPr>
            <a:spLocks noGrp="1"/>
          </p:cNvSpPr>
          <p:nvPr>
            <p:ph type="title"/>
          </p:nvPr>
        </p:nvSpPr>
        <p:spPr>
          <a:xfrm>
            <a:off x="457201" y="501484"/>
            <a:ext cx="6702507" cy="1102030"/>
          </a:xfrm>
        </p:spPr>
        <p:txBody>
          <a:bodyPr anchor="t">
            <a:noAutofit/>
          </a:bodyPr>
          <a:lstStyle/>
          <a:p>
            <a:pPr marL="0" marR="0" lvl="0" indent="0" algn="just" defTabSz="914400" rtl="0" eaLnBrk="1" fontAlgn="auto" latinLnBrk="0" hangingPunct="1">
              <a:lnSpc>
                <a:spcPct val="100000"/>
              </a:lnSpc>
              <a:spcBef>
                <a:spcPts val="0"/>
              </a:spcBef>
              <a:spcAft>
                <a:spcPts val="0"/>
              </a:spcAft>
              <a:tabLst/>
              <a:defRPr/>
            </a:pPr>
            <a:r>
              <a:rPr kumimoji="0" lang="en-US" sz="4800" b="0" i="0" u="none" strike="noStrike" kern="1200" cap="none" spc="0" normalizeH="0" baseline="0" noProof="0" dirty="0">
                <a:ln>
                  <a:noFill/>
                </a:ln>
                <a:solidFill>
                  <a:schemeClr val="accent5">
                    <a:lumMod val="50000"/>
                  </a:schemeClr>
                </a:solidFill>
                <a:effectLst/>
                <a:uLnTx/>
                <a:uFillTx/>
                <a:latin typeface="Arial Rounded MT Bold" panose="020F0704030504030204" pitchFamily="34" charset="0"/>
                <a:ea typeface="+mn-ea"/>
                <a:cs typeface="Calibri" panose="020F0502020204030204" pitchFamily="34" charset="0"/>
              </a:rPr>
              <a:t>Misuse</a:t>
            </a:r>
            <a:r>
              <a:rPr kumimoji="0" lang="en-US" sz="4800" b="0" i="0" u="none" strike="noStrike" kern="1200" cap="none" spc="0" normalizeH="0" noProof="0" dirty="0">
                <a:ln>
                  <a:noFill/>
                </a:ln>
                <a:solidFill>
                  <a:schemeClr val="accent5">
                    <a:lumMod val="50000"/>
                  </a:schemeClr>
                </a:solidFill>
                <a:effectLst/>
                <a:uLnTx/>
                <a:uFillTx/>
                <a:latin typeface="Arial Rounded MT Bold" panose="020F0704030504030204" pitchFamily="34" charset="0"/>
                <a:ea typeface="+mn-ea"/>
                <a:cs typeface="Calibri" panose="020F0502020204030204" pitchFamily="34" charset="0"/>
              </a:rPr>
              <a:t> </a:t>
            </a:r>
            <a:r>
              <a:rPr kumimoji="0" lang="en-US" sz="4800" b="0" i="0" u="none" strike="noStrike" kern="1200" cap="none" spc="0" normalizeH="0" baseline="0" noProof="0" dirty="0">
                <a:ln>
                  <a:noFill/>
                </a:ln>
                <a:solidFill>
                  <a:schemeClr val="accent5">
                    <a:lumMod val="50000"/>
                  </a:schemeClr>
                </a:solidFill>
                <a:effectLst/>
                <a:uLnTx/>
                <a:uFillTx/>
                <a:latin typeface="Arial Rounded MT Bold" panose="020F0704030504030204" pitchFamily="34" charset="0"/>
                <a:ea typeface="+mn-ea"/>
                <a:cs typeface="Calibri" panose="020F0502020204030204" pitchFamily="34" charset="0"/>
              </a:rPr>
              <a:t>can look like:</a:t>
            </a:r>
            <a:endParaRPr lang="en-US" sz="4400" dirty="0">
              <a:solidFill>
                <a:schemeClr val="accent5">
                  <a:lumMod val="50000"/>
                </a:schemeClr>
              </a:solidFill>
              <a:latin typeface="Arial Rounded MT Bold" panose="020F0704030504030204" pitchFamily="34" charset="0"/>
            </a:endParaRPr>
          </a:p>
        </p:txBody>
      </p:sp>
      <p:sp>
        <p:nvSpPr>
          <p:cNvPr id="8" name="Text Placeholder 4">
            <a:extLst>
              <a:ext uri="{FF2B5EF4-FFF2-40B4-BE49-F238E27FC236}">
                <a16:creationId xmlns:a16="http://schemas.microsoft.com/office/drawing/2014/main" id="{92976B5E-00F0-597E-4B57-7C239358134A}"/>
              </a:ext>
            </a:extLst>
          </p:cNvPr>
          <p:cNvSpPr txBox="1">
            <a:spLocks/>
          </p:cNvSpPr>
          <p:nvPr/>
        </p:nvSpPr>
        <p:spPr>
          <a:xfrm>
            <a:off x="1178210" y="1801787"/>
            <a:ext cx="4308874" cy="3885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defRPr/>
            </a:pPr>
            <a:r>
              <a:rPr lang="en-US" dirty="0">
                <a:solidFill>
                  <a:schemeClr val="accent5">
                    <a:lumMod val="50000"/>
                  </a:schemeClr>
                </a:solidFill>
                <a:latin typeface="Arial Rounded MT Bold" panose="020F0704030504030204" pitchFamily="34" charset="0"/>
                <a:cs typeface="Calibri" panose="020F0502020204030204" pitchFamily="34" charset="0"/>
              </a:rPr>
              <a:t>Not following the directions</a:t>
            </a:r>
          </a:p>
          <a:p>
            <a:pPr>
              <a:lnSpc>
                <a:spcPct val="100000"/>
              </a:lnSpc>
              <a:spcBef>
                <a:spcPts val="0"/>
              </a:spcBef>
              <a:defRPr/>
            </a:pPr>
            <a:endParaRPr lang="en-US" dirty="0">
              <a:solidFill>
                <a:schemeClr val="accent5">
                  <a:lumMod val="50000"/>
                </a:schemeClr>
              </a:solidFill>
              <a:latin typeface="Arial Rounded MT Bold" panose="020F0704030504030204" pitchFamily="34" charset="0"/>
              <a:cs typeface="Calibri" panose="020F0502020204030204" pitchFamily="34" charset="0"/>
            </a:endParaRPr>
          </a:p>
          <a:p>
            <a:pPr marL="285750" indent="-285750">
              <a:lnSpc>
                <a:spcPct val="100000"/>
              </a:lnSpc>
              <a:spcBef>
                <a:spcPts val="0"/>
              </a:spcBef>
              <a:defRPr/>
            </a:pPr>
            <a:r>
              <a:rPr lang="en-US" dirty="0">
                <a:solidFill>
                  <a:schemeClr val="accent5">
                    <a:lumMod val="50000"/>
                  </a:schemeClr>
                </a:solidFill>
                <a:latin typeface="Arial Rounded MT Bold" panose="020F0704030504030204" pitchFamily="34" charset="0"/>
                <a:cs typeface="Calibri" panose="020F0502020204030204" pitchFamily="34" charset="0"/>
              </a:rPr>
              <a:t> Taking someone else's medication</a:t>
            </a:r>
          </a:p>
          <a:p>
            <a:pPr>
              <a:lnSpc>
                <a:spcPct val="100000"/>
              </a:lnSpc>
              <a:spcBef>
                <a:spcPts val="0"/>
              </a:spcBef>
              <a:defRPr/>
            </a:pPr>
            <a:endParaRPr lang="en-US" dirty="0">
              <a:solidFill>
                <a:schemeClr val="accent5">
                  <a:lumMod val="50000"/>
                </a:schemeClr>
              </a:solidFill>
              <a:latin typeface="Arial Rounded MT Bold" panose="020F0704030504030204" pitchFamily="34" charset="0"/>
              <a:cs typeface="Calibri" panose="020F0502020204030204" pitchFamily="34" charset="0"/>
            </a:endParaRPr>
          </a:p>
          <a:p>
            <a:pPr marL="285750" indent="-285750">
              <a:lnSpc>
                <a:spcPct val="100000"/>
              </a:lnSpc>
              <a:spcBef>
                <a:spcPts val="0"/>
              </a:spcBef>
              <a:defRPr/>
            </a:pPr>
            <a:r>
              <a:rPr lang="en-US" dirty="0">
                <a:solidFill>
                  <a:schemeClr val="accent5">
                    <a:lumMod val="50000"/>
                  </a:schemeClr>
                </a:solidFill>
                <a:latin typeface="Arial Rounded MT Bold" panose="020F0704030504030204" pitchFamily="34" charset="0"/>
                <a:cs typeface="Calibri" panose="020F0502020204030204" pitchFamily="34" charset="0"/>
              </a:rPr>
              <a:t>Taking medication to get “high”</a:t>
            </a:r>
          </a:p>
        </p:txBody>
      </p:sp>
    </p:spTree>
    <p:extLst>
      <p:ext uri="{BB962C8B-B14F-4D97-AF65-F5344CB8AC3E}">
        <p14:creationId xmlns:p14="http://schemas.microsoft.com/office/powerpoint/2010/main" val="316440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anim calcmode="lin" valueType="num">
                                      <p:cBhvr>
                                        <p:cTn id="1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1000"/>
                                        <p:tgtEl>
                                          <p:spTgt spid="8">
                                            <p:txEl>
                                              <p:pRg st="2" end="2"/>
                                            </p:txEl>
                                          </p:spTgt>
                                        </p:tgtEl>
                                      </p:cBhvr>
                                    </p:animEffect>
                                    <p:anim calcmode="lin" valueType="num">
                                      <p:cBhvr>
                                        <p:cTn id="1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fade">
                                      <p:cBhvr>
                                        <p:cTn id="25" dur="1000"/>
                                        <p:tgtEl>
                                          <p:spTgt spid="8">
                                            <p:txEl>
                                              <p:pRg st="4" end="4"/>
                                            </p:txEl>
                                          </p:spTgt>
                                        </p:tgtEl>
                                      </p:cBhvr>
                                    </p:animEffect>
                                    <p:anim calcmode="lin" valueType="num">
                                      <p:cBhvr>
                                        <p:cTn id="2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A293B70-FCE2-33EC-3E50-1EF0513DA6C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D645444-8284-C2B1-C0AB-EC4442049A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San Antonio Council on Alcohol and Drug Awareness - www.sacada.org</a:t>
            </a:r>
          </a:p>
        </p:txBody>
      </p:sp>
      <p:grpSp>
        <p:nvGrpSpPr>
          <p:cNvPr id="11" name="Group 10">
            <a:extLst>
              <a:ext uri="{FF2B5EF4-FFF2-40B4-BE49-F238E27FC236}">
                <a16:creationId xmlns:a16="http://schemas.microsoft.com/office/drawing/2014/main" id="{62CEB193-11A8-D440-98D0-D238211137AC}"/>
              </a:ext>
            </a:extLst>
          </p:cNvPr>
          <p:cNvGrpSpPr/>
          <p:nvPr/>
        </p:nvGrpSpPr>
        <p:grpSpPr>
          <a:xfrm>
            <a:off x="-238540" y="-194182"/>
            <a:ext cx="6215270" cy="7052182"/>
            <a:chOff x="-715617" y="-216360"/>
            <a:chExt cx="7620000" cy="7862957"/>
          </a:xfrm>
          <a:solidFill>
            <a:schemeClr val="bg2"/>
          </a:solidFill>
        </p:grpSpPr>
        <p:pic>
          <p:nvPicPr>
            <p:cNvPr id="7" name="Graphic 6" descr="Medicine outline">
              <a:extLst>
                <a:ext uri="{FF2B5EF4-FFF2-40B4-BE49-F238E27FC236}">
                  <a16:creationId xmlns:a16="http://schemas.microsoft.com/office/drawing/2014/main" id="{A4B37EF8-D174-A71E-E930-57D1FC09E7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617" y="-216360"/>
              <a:ext cx="7620000" cy="7862957"/>
            </a:xfrm>
            <a:prstGeom prst="rect">
              <a:avLst/>
            </a:prstGeom>
          </p:spPr>
        </p:pic>
        <p:sp>
          <p:nvSpPr>
            <p:cNvPr id="3" name="TextBox 2">
              <a:extLst>
                <a:ext uri="{FF2B5EF4-FFF2-40B4-BE49-F238E27FC236}">
                  <a16:creationId xmlns:a16="http://schemas.microsoft.com/office/drawing/2014/main" id="{D998D741-B68B-7589-06E5-E530E115925D}"/>
                </a:ext>
              </a:extLst>
            </p:cNvPr>
            <p:cNvSpPr txBox="1"/>
            <p:nvPr/>
          </p:nvSpPr>
          <p:spPr>
            <a:xfrm>
              <a:off x="878553" y="2857531"/>
              <a:ext cx="4431660" cy="1851904"/>
            </a:xfrm>
            <a:prstGeom prst="rect">
              <a:avLst/>
            </a:prstGeom>
            <a:grpFill/>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rPr>
                <a:t>DID YOU KNOW?</a:t>
              </a:r>
            </a:p>
          </p:txBody>
        </p:sp>
      </p:grpSp>
      <p:sp>
        <p:nvSpPr>
          <p:cNvPr id="9" name="TextBox 8">
            <a:extLst>
              <a:ext uri="{FF2B5EF4-FFF2-40B4-BE49-F238E27FC236}">
                <a16:creationId xmlns:a16="http://schemas.microsoft.com/office/drawing/2014/main" id="{07C12BA7-0E4E-531E-0540-4180E9E2C84E}"/>
              </a:ext>
            </a:extLst>
          </p:cNvPr>
          <p:cNvSpPr txBox="1"/>
          <p:nvPr/>
        </p:nvSpPr>
        <p:spPr>
          <a:xfrm flipH="1">
            <a:off x="6851375" y="1167661"/>
            <a:ext cx="5340624" cy="4522678"/>
          </a:xfrm>
          <a:prstGeom prst="flowChartDelay">
            <a:avLst/>
          </a:prstGeom>
          <a:solidFill>
            <a:schemeClr val="accent2"/>
          </a:solidFill>
        </p:spPr>
        <p:txBody>
          <a:bodyPr wrap="square">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Prescription drug misuse is among the fastest growing drug problems in the United States</a:t>
            </a:r>
          </a:p>
        </p:txBody>
      </p:sp>
    </p:spTree>
    <p:extLst>
      <p:ext uri="{BB962C8B-B14F-4D97-AF65-F5344CB8AC3E}">
        <p14:creationId xmlns:p14="http://schemas.microsoft.com/office/powerpoint/2010/main" val="3507348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18B378-5919-A9D5-D6C0-D968BD89505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B03FD70-8C90-3185-C78D-1BBB22BEE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64BAEF-5008-7B51-D2E7-3198152AF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87C74AE-3497-AFCF-55BB-6B9631649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966D11F9-5E2E-44B4-2637-5CAF4CBA6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28433C-99B4-5DE2-4CD3-F52FAD37C575}"/>
              </a:ext>
            </a:extLst>
          </p:cNvPr>
          <p:cNvSpPr>
            <a:spLocks noGrp="1"/>
          </p:cNvSpPr>
          <p:nvPr>
            <p:ph type="title"/>
          </p:nvPr>
        </p:nvSpPr>
        <p:spPr>
          <a:xfrm>
            <a:off x="2913821" y="860229"/>
            <a:ext cx="6364358" cy="4841519"/>
          </a:xfrm>
        </p:spPr>
        <p:txBody>
          <a:bodyPr vert="horz" lIns="91440" tIns="45720" rIns="91440" bIns="45720" rtlCol="0" anchor="ctr">
            <a:normAutofit/>
          </a:bodyPr>
          <a:lstStyle/>
          <a:p>
            <a:pPr algn="ctr"/>
            <a:r>
              <a:rPr lang="en-US" sz="6000">
                <a:solidFill>
                  <a:schemeClr val="tx2"/>
                </a:solidFill>
                <a:latin typeface="Congenial Black" panose="02000503040000020004" pitchFamily="2" charset="0"/>
              </a:rPr>
              <a:t>Opioid dependence can happen in how many days?</a:t>
            </a:r>
            <a:endParaRPr lang="en-US" sz="6000" kern="1200" dirty="0">
              <a:solidFill>
                <a:schemeClr val="tx2"/>
              </a:solidFill>
              <a:latin typeface="Congenial Black" panose="02000503040000020004" pitchFamily="2" charset="0"/>
            </a:endParaRPr>
          </a:p>
        </p:txBody>
      </p:sp>
      <p:sp>
        <p:nvSpPr>
          <p:cNvPr id="4" name="Footer Placeholder 3">
            <a:extLst>
              <a:ext uri="{FF2B5EF4-FFF2-40B4-BE49-F238E27FC236}">
                <a16:creationId xmlns:a16="http://schemas.microsoft.com/office/drawing/2014/main" id="{E4E13A6C-2D82-0B6A-CB08-8262E8176825}"/>
              </a:ext>
            </a:extLst>
          </p:cNvPr>
          <p:cNvSpPr>
            <a:spLocks noGrp="1"/>
          </p:cNvSpPr>
          <p:nvPr>
            <p:ph type="ftr" sz="quarter" idx="11"/>
          </p:nvPr>
        </p:nvSpPr>
        <p:spPr>
          <a:xfrm>
            <a:off x="100606" y="6335316"/>
            <a:ext cx="4616359" cy="453237"/>
          </a:xfr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San Antonio Council on Alcohol and Drug Awareness - www.sacada.org</a:t>
            </a: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Arc 16">
            <a:extLst>
              <a:ext uri="{FF2B5EF4-FFF2-40B4-BE49-F238E27FC236}">
                <a16:creationId xmlns:a16="http://schemas.microsoft.com/office/drawing/2014/main" id="{5F23AF13-F3FE-459B-8522-AA6128147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7A566C8D-CC7F-9539-310E-65F601082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326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C5FBF1-B6CF-B991-48EF-49F0552E0D2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BC374F-AECA-1AE2-9222-745EB0AC3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36D62FC-A6CF-556C-345E-CFE28F931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649D425-7880-CFF0-F462-18DD48C93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C80DFD30-B5C9-E7A0-3C08-07F361E66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E7C0C5F-9846-EA89-1901-673BF3025700}"/>
              </a:ext>
            </a:extLst>
          </p:cNvPr>
          <p:cNvSpPr>
            <a:spLocks noGrp="1"/>
          </p:cNvSpPr>
          <p:nvPr>
            <p:ph type="ftr" sz="quarter" idx="11"/>
          </p:nvPr>
        </p:nvSpPr>
        <p:spPr>
          <a:xfrm>
            <a:off x="7568516" y="6439203"/>
            <a:ext cx="4706484" cy="269868"/>
          </a:xfrm>
        </p:spPr>
        <p:txBody>
          <a:bodyPr vert="horz" lIns="91440" tIns="45720" rIns="91440" bIns="45720" rtlCol="0" anchor="ctr">
            <a:normAutofit fontScale="85000"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San Antonio Council on Alcohol and Drug Awareness - www.sacada.org</a:t>
            </a:r>
          </a:p>
        </p:txBody>
      </p:sp>
      <p:sp>
        <p:nvSpPr>
          <p:cNvPr id="17" name="Arc 16">
            <a:extLst>
              <a:ext uri="{FF2B5EF4-FFF2-40B4-BE49-F238E27FC236}">
                <a16:creationId xmlns:a16="http://schemas.microsoft.com/office/drawing/2014/main" id="{BA71F717-3CD5-DD55-249C-0E37D9244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30383767-F55A-B1C0-E9EF-7684084B0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568DC29-BD06-CB45-8F08-91592AEED302}"/>
              </a:ext>
            </a:extLst>
          </p:cNvPr>
          <p:cNvGrpSpPr/>
          <p:nvPr/>
        </p:nvGrpSpPr>
        <p:grpSpPr>
          <a:xfrm>
            <a:off x="3297429" y="512509"/>
            <a:ext cx="5597142" cy="5832982"/>
            <a:chOff x="-715617" y="-216360"/>
            <a:chExt cx="7620000" cy="7862957"/>
          </a:xfrm>
          <a:solidFill>
            <a:schemeClr val="accent5">
              <a:lumMod val="50000"/>
            </a:schemeClr>
          </a:solidFill>
        </p:grpSpPr>
        <p:pic>
          <p:nvPicPr>
            <p:cNvPr id="8" name="Graphic 7" descr="Medicine outline">
              <a:extLst>
                <a:ext uri="{FF2B5EF4-FFF2-40B4-BE49-F238E27FC236}">
                  <a16:creationId xmlns:a16="http://schemas.microsoft.com/office/drawing/2014/main" id="{3D89F52C-B45C-F1A5-ECAF-F2B9619F17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5617" y="-216360"/>
              <a:ext cx="7620000" cy="7862957"/>
            </a:xfrm>
            <a:prstGeom prst="rect">
              <a:avLst/>
            </a:prstGeom>
          </p:spPr>
        </p:pic>
        <p:sp>
          <p:nvSpPr>
            <p:cNvPr id="9" name="TextBox 8">
              <a:extLst>
                <a:ext uri="{FF2B5EF4-FFF2-40B4-BE49-F238E27FC236}">
                  <a16:creationId xmlns:a16="http://schemas.microsoft.com/office/drawing/2014/main" id="{4A91DE8D-32AE-3769-026F-36C7248892E0}"/>
                </a:ext>
              </a:extLst>
            </p:cNvPr>
            <p:cNvSpPr txBox="1"/>
            <p:nvPr/>
          </p:nvSpPr>
          <p:spPr>
            <a:xfrm>
              <a:off x="878553" y="2857531"/>
              <a:ext cx="4431660" cy="1851904"/>
            </a:xfrm>
            <a:prstGeom prst="rect">
              <a:avLst/>
            </a:prstGeom>
            <a:grpFill/>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4800" b="1" dirty="0">
                  <a:solidFill>
                    <a:schemeClr val="bg1"/>
                  </a:solidFill>
                  <a:latin typeface="Calibri" panose="020F0502020204030204" pitchFamily="34" charset="0"/>
                  <a:cs typeface="Calibri" panose="020F0502020204030204" pitchFamily="34" charset="0"/>
                </a:rPr>
                <a:t>5 DAYS!!</a:t>
              </a:r>
              <a:endParaRPr kumimoji="0" lang="en-US" sz="48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717708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FE004B-D1A8-8762-2F44-A4E26D9608A5}"/>
              </a:ext>
            </a:extLst>
          </p:cNvPr>
          <p:cNvSpPr>
            <a:spLocks noGrp="1"/>
          </p:cNvSpPr>
          <p:nvPr>
            <p:ph type="title"/>
          </p:nvPr>
        </p:nvSpPr>
        <p:spPr>
          <a:xfrm>
            <a:off x="5735936" y="827152"/>
            <a:ext cx="5458838" cy="1325563"/>
          </a:xfrm>
        </p:spPr>
        <p:txBody>
          <a:bodyPr vert="horz" lIns="91440" tIns="45720" rIns="91440" bIns="45720" rtlCol="0" anchor="ctr">
            <a:noAutofit/>
          </a:bodyPr>
          <a:lstStyle/>
          <a:p>
            <a:r>
              <a:rPr lang="en-US" sz="4800" kern="1200" dirty="0">
                <a:solidFill>
                  <a:schemeClr val="tx1"/>
                </a:solidFill>
                <a:latin typeface="+mj-lt"/>
                <a:ea typeface="+mj-ea"/>
                <a:cs typeface="+mj-cs"/>
              </a:rPr>
              <a:t>How to safely use RX medicine </a:t>
            </a: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Content Placeholder 16" descr="Checklist with solid fill">
            <a:extLst>
              <a:ext uri="{FF2B5EF4-FFF2-40B4-BE49-F238E27FC236}">
                <a16:creationId xmlns:a16="http://schemas.microsoft.com/office/drawing/2014/main" id="{99C2CB13-5CC4-445D-237D-7F23D4AE565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Text Placeholder 4">
            <a:extLst>
              <a:ext uri="{FF2B5EF4-FFF2-40B4-BE49-F238E27FC236}">
                <a16:creationId xmlns:a16="http://schemas.microsoft.com/office/drawing/2014/main" id="{BD72F386-DBC5-A56C-6F15-6F13F75C02A4}"/>
              </a:ext>
            </a:extLst>
          </p:cNvPr>
          <p:cNvSpPr>
            <a:spLocks noGrp="1"/>
          </p:cNvSpPr>
          <p:nvPr>
            <p:ph type="body" sz="half" idx="2"/>
          </p:nvPr>
        </p:nvSpPr>
        <p:spPr>
          <a:xfrm>
            <a:off x="5735936" y="2289240"/>
            <a:ext cx="5458838" cy="3930585"/>
          </a:xfrm>
        </p:spPr>
        <p:txBody>
          <a:bodyPr vert="horz" lIns="91440" tIns="45720" rIns="91440" bIns="45720" rtlCol="0">
            <a:normAutofit/>
          </a:bodyPr>
          <a:lstStyle/>
          <a:p>
            <a:pPr marL="285750" indent="-228600">
              <a:buFont typeface="Arial" panose="020B0604020202020204" pitchFamily="34" charset="0"/>
              <a:buChar char="•"/>
            </a:pPr>
            <a:r>
              <a:rPr lang="en-US" sz="2800" dirty="0"/>
              <a:t>Keep all doctor's appointments</a:t>
            </a:r>
          </a:p>
          <a:p>
            <a:pPr marL="285750" indent="-228600">
              <a:buFont typeface="Arial" panose="020B0604020202020204" pitchFamily="34" charset="0"/>
              <a:buChar char="•"/>
            </a:pPr>
            <a:r>
              <a:rPr lang="en-US" sz="2800" dirty="0"/>
              <a:t>Make a note of the effects the drug has on your body and emotions</a:t>
            </a:r>
          </a:p>
          <a:p>
            <a:pPr marL="285750" indent="-228600">
              <a:buFont typeface="Arial" panose="020B0604020202020204" pitchFamily="34" charset="0"/>
              <a:buChar char="•"/>
            </a:pPr>
            <a:r>
              <a:rPr lang="en-US" sz="2800" dirty="0"/>
              <a:t>Stay clear of other drugs or activities while taking your prescription</a:t>
            </a:r>
          </a:p>
          <a:p>
            <a:pPr marL="285750" indent="-228600">
              <a:buFont typeface="Arial" panose="020B0604020202020204" pitchFamily="34" charset="0"/>
              <a:buChar char="•"/>
            </a:pPr>
            <a:r>
              <a:rPr lang="en-US" sz="2800" dirty="0"/>
              <a:t>Take dose as prescribed </a:t>
            </a:r>
          </a:p>
        </p:txBody>
      </p:sp>
      <p:sp>
        <p:nvSpPr>
          <p:cNvPr id="4" name="Footer Placeholder 3">
            <a:extLst>
              <a:ext uri="{FF2B5EF4-FFF2-40B4-BE49-F238E27FC236}">
                <a16:creationId xmlns:a16="http://schemas.microsoft.com/office/drawing/2014/main" id="{3424B9B1-6C9E-4B7C-9F99-B72F2427715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90000"/>
              </a:lnSpc>
              <a:spcAft>
                <a:spcPts val="600"/>
              </a:spcAft>
            </a:pPr>
            <a:r>
              <a:rPr lang="en-US" sz="1000" kern="1200">
                <a:solidFill>
                  <a:schemeClr val="tx1">
                    <a:tint val="75000"/>
                  </a:schemeClr>
                </a:solidFill>
                <a:latin typeface="+mn-lt"/>
                <a:ea typeface="+mn-ea"/>
                <a:cs typeface="+mn-cs"/>
              </a:rPr>
              <a:t>San Antonio Council on Alcohol and Drug Awareness - www.sacada.org</a:t>
            </a:r>
          </a:p>
        </p:txBody>
      </p:sp>
    </p:spTree>
    <p:extLst>
      <p:ext uri="{BB962C8B-B14F-4D97-AF65-F5344CB8AC3E}">
        <p14:creationId xmlns:p14="http://schemas.microsoft.com/office/powerpoint/2010/main" val="3904606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D6100B-07A1-BF19-C1DA-BCD6B87DC5AD}"/>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Title 6">
            <a:extLst>
              <a:ext uri="{FF2B5EF4-FFF2-40B4-BE49-F238E27FC236}">
                <a16:creationId xmlns:a16="http://schemas.microsoft.com/office/drawing/2014/main" id="{D3B14E47-787D-CC8A-FD85-9BE734E07FCA}"/>
              </a:ext>
            </a:extLst>
          </p:cNvPr>
          <p:cNvSpPr>
            <a:spLocks noGrp="1"/>
          </p:cNvSpPr>
          <p:nvPr>
            <p:ph type="title"/>
          </p:nvPr>
        </p:nvSpPr>
        <p:spPr>
          <a:xfrm>
            <a:off x="737544" y="1932245"/>
            <a:ext cx="10053763" cy="1496755"/>
          </a:xfrm>
        </p:spPr>
        <p:txBody>
          <a:bodyPr vert="horz" lIns="91440" tIns="45720" rIns="91440" bIns="45720" rtlCol="0" anchor="t">
            <a:normAutofit fontScale="90000"/>
          </a:bodyPr>
          <a:lstStyle/>
          <a:p>
            <a:pPr marL="0" marR="0" lvl="0" indent="0" fontAlgn="auto">
              <a:spcAft>
                <a:spcPts val="0"/>
              </a:spcAft>
              <a:tabLst/>
              <a:defRPr/>
            </a:pPr>
            <a:r>
              <a:rPr lang="en-US" sz="6000" b="1" kern="1200" dirty="0">
                <a:solidFill>
                  <a:srgbClr val="FFFFFF"/>
                </a:solidFill>
                <a:latin typeface="+mj-lt"/>
                <a:ea typeface="+mj-ea"/>
                <a:cs typeface="+mj-cs"/>
              </a:rPr>
              <a:t>Alcohol and Underage </a:t>
            </a:r>
            <a:r>
              <a:rPr lang="en-US" sz="6000" b="1" dirty="0">
                <a:solidFill>
                  <a:srgbClr val="FFFFFF"/>
                </a:solidFill>
              </a:rPr>
              <a:t>D</a:t>
            </a:r>
            <a:r>
              <a:rPr lang="en-US" sz="6000" b="1" kern="1200" dirty="0">
                <a:solidFill>
                  <a:srgbClr val="FFFFFF"/>
                </a:solidFill>
                <a:latin typeface="+mj-lt"/>
                <a:ea typeface="+mj-ea"/>
                <a:cs typeface="+mj-cs"/>
              </a:rPr>
              <a:t>rinking</a:t>
            </a:r>
            <a:br>
              <a:rPr lang="en-US" sz="6000" b="1" kern="1200" dirty="0">
                <a:solidFill>
                  <a:srgbClr val="FFFFFF"/>
                </a:solidFill>
                <a:latin typeface="+mj-lt"/>
                <a:ea typeface="+mj-ea"/>
                <a:cs typeface="+mj-cs"/>
              </a:rPr>
            </a:br>
            <a:endParaRPr lang="en-US" sz="6000" b="1" kern="1200" dirty="0">
              <a:solidFill>
                <a:srgbClr val="FFFFFF"/>
              </a:solidFill>
              <a:latin typeface="+mj-lt"/>
              <a:ea typeface="+mj-ea"/>
              <a:cs typeface="+mj-cs"/>
            </a:endParaRPr>
          </a:p>
        </p:txBody>
      </p:sp>
      <p:sp>
        <p:nvSpPr>
          <p:cNvPr id="4" name="Footer Placeholder 3">
            <a:extLst>
              <a:ext uri="{FF2B5EF4-FFF2-40B4-BE49-F238E27FC236}">
                <a16:creationId xmlns:a16="http://schemas.microsoft.com/office/drawing/2014/main" id="{5A28CF49-A4E0-A4EE-D20F-0C6016EADF60}"/>
              </a:ext>
            </a:extLst>
          </p:cNvPr>
          <p:cNvSpPr>
            <a:spLocks noGrp="1"/>
          </p:cNvSpPr>
          <p:nvPr>
            <p:ph type="ftr" sz="quarter" idx="11"/>
          </p:nvPr>
        </p:nvSpPr>
        <p:spPr>
          <a:xfrm rot="16200000">
            <a:off x="9884637" y="1981596"/>
            <a:ext cx="4114800" cy="365125"/>
          </a:xfrm>
        </p:spPr>
        <p:txBody>
          <a:bodyPr vert="horz" lIns="91440" tIns="45720" rIns="91440" bIns="45720" rtlCol="0" anchor="ctr">
            <a:normAutofit/>
          </a:bodyPr>
          <a:lstStyle/>
          <a:p>
            <a:pPr marR="0" lvl="0" indent="0" algn="l" fontAlgn="auto">
              <a:spcBef>
                <a:spcPts val="0"/>
              </a:spcBef>
              <a:spcAft>
                <a:spcPts val="60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mn-lt"/>
                <a:ea typeface="+mn-ea"/>
                <a:cs typeface="+mn-cs"/>
              </a:rPr>
              <a:t>San Antonio Council on Alcohol and Drug Awareness - www.sacada.org</a:t>
            </a:r>
          </a:p>
        </p:txBody>
      </p:sp>
      <p:pic>
        <p:nvPicPr>
          <p:cNvPr id="11" name="Picture 10">
            <a:extLst>
              <a:ext uri="{FF2B5EF4-FFF2-40B4-BE49-F238E27FC236}">
                <a16:creationId xmlns:a16="http://schemas.microsoft.com/office/drawing/2014/main" id="{5CE971EA-4A85-6280-29FB-47CA35121227}"/>
              </a:ext>
            </a:extLst>
          </p:cNvPr>
          <p:cNvPicPr>
            <a:picLocks noChangeAspect="1"/>
          </p:cNvPicPr>
          <p:nvPr/>
        </p:nvPicPr>
        <p:blipFill>
          <a:blip r:embed="rId3"/>
          <a:stretch>
            <a:fillRect/>
          </a:stretch>
        </p:blipFill>
        <p:spPr>
          <a:xfrm>
            <a:off x="2062806" y="4702605"/>
            <a:ext cx="1841152" cy="1573790"/>
          </a:xfrm>
          <a:prstGeom prst="rect">
            <a:avLst/>
          </a:prstGeom>
        </p:spPr>
      </p:pic>
      <p:pic>
        <p:nvPicPr>
          <p:cNvPr id="12" name="Picture 11">
            <a:extLst>
              <a:ext uri="{FF2B5EF4-FFF2-40B4-BE49-F238E27FC236}">
                <a16:creationId xmlns:a16="http://schemas.microsoft.com/office/drawing/2014/main" id="{06C6DEF6-1454-89D8-7539-B3D3BCB32F07}"/>
              </a:ext>
            </a:extLst>
          </p:cNvPr>
          <p:cNvPicPr>
            <a:picLocks noChangeAspect="1"/>
          </p:cNvPicPr>
          <p:nvPr/>
        </p:nvPicPr>
        <p:blipFill>
          <a:blip r:embed="rId4"/>
          <a:stretch>
            <a:fillRect/>
          </a:stretch>
        </p:blipFill>
        <p:spPr>
          <a:xfrm>
            <a:off x="5052284" y="4676777"/>
            <a:ext cx="1841152" cy="1585097"/>
          </a:xfrm>
          <a:prstGeom prst="rect">
            <a:avLst/>
          </a:prstGeom>
        </p:spPr>
      </p:pic>
      <p:pic>
        <p:nvPicPr>
          <p:cNvPr id="13" name="Picture 12">
            <a:extLst>
              <a:ext uri="{FF2B5EF4-FFF2-40B4-BE49-F238E27FC236}">
                <a16:creationId xmlns:a16="http://schemas.microsoft.com/office/drawing/2014/main" id="{D3CB4C02-26FE-C279-5DE8-AF83CFA9027D}"/>
              </a:ext>
            </a:extLst>
          </p:cNvPr>
          <p:cNvPicPr>
            <a:picLocks noChangeAspect="1"/>
          </p:cNvPicPr>
          <p:nvPr/>
        </p:nvPicPr>
        <p:blipFill>
          <a:blip r:embed="rId5"/>
          <a:stretch>
            <a:fillRect/>
          </a:stretch>
        </p:blipFill>
        <p:spPr>
          <a:xfrm>
            <a:off x="8035666" y="4676777"/>
            <a:ext cx="1841152" cy="1579001"/>
          </a:xfrm>
          <a:prstGeom prst="rect">
            <a:avLst/>
          </a:prstGeom>
        </p:spPr>
      </p:pic>
    </p:spTree>
    <p:extLst>
      <p:ext uri="{BB962C8B-B14F-4D97-AF65-F5344CB8AC3E}">
        <p14:creationId xmlns:p14="http://schemas.microsoft.com/office/powerpoint/2010/main" val="22803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D08ED2-294F-47D2-92DB-6902B642DB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San Antonio Council on Alcohol and Drug Awareness - www.sacada.org</a:t>
            </a:r>
          </a:p>
        </p:txBody>
      </p:sp>
      <p:pic>
        <p:nvPicPr>
          <p:cNvPr id="4" name="Picture 3" descr="A picture containing vector graphics&#10;&#10;Description automatically generated">
            <a:extLst>
              <a:ext uri="{FF2B5EF4-FFF2-40B4-BE49-F238E27FC236}">
                <a16:creationId xmlns:a16="http://schemas.microsoft.com/office/drawing/2014/main" id="{5A041F41-A2C5-4BAD-96F9-9834DD28CC0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02836" y="190008"/>
            <a:ext cx="8786327" cy="1384273"/>
          </a:xfrm>
          <a:prstGeom prst="rect">
            <a:avLst/>
          </a:prstGeom>
        </p:spPr>
      </p:pic>
      <p:sp>
        <p:nvSpPr>
          <p:cNvPr id="5" name="TextBox 4">
            <a:extLst>
              <a:ext uri="{FF2B5EF4-FFF2-40B4-BE49-F238E27FC236}">
                <a16:creationId xmlns:a16="http://schemas.microsoft.com/office/drawing/2014/main" id="{3FEEAD84-EE4F-2170-C6AE-45FB2F9A879A}"/>
              </a:ext>
            </a:extLst>
          </p:cNvPr>
          <p:cNvSpPr txBox="1"/>
          <p:nvPr/>
        </p:nvSpPr>
        <p:spPr>
          <a:xfrm>
            <a:off x="787079" y="2151727"/>
            <a:ext cx="7836061" cy="3108543"/>
          </a:xfrm>
          <a:prstGeom prst="rect">
            <a:avLst/>
          </a:prstGeom>
          <a:noFill/>
        </p:spPr>
        <p:txBody>
          <a:bodyPr wrap="square" rtlCol="0">
            <a:spAutoFit/>
          </a:bodyPr>
          <a:lstStyle/>
          <a:p>
            <a:r>
              <a:rPr lang="en-US" sz="8800" dirty="0">
                <a:solidFill>
                  <a:schemeClr val="accent4"/>
                </a:solidFill>
              </a:rPr>
              <a:t>Drug Facts 101</a:t>
            </a:r>
          </a:p>
          <a:p>
            <a:endParaRPr lang="en-US" sz="3600" dirty="0"/>
          </a:p>
          <a:p>
            <a:r>
              <a:rPr lang="en-US" sz="3600" dirty="0">
                <a:solidFill>
                  <a:schemeClr val="accent4">
                    <a:lumMod val="60000"/>
                    <a:lumOff val="40000"/>
                  </a:schemeClr>
                </a:solidFill>
              </a:rPr>
              <a:t>Prevention Specialist: </a:t>
            </a:r>
          </a:p>
          <a:p>
            <a:r>
              <a:rPr lang="en-US" sz="3600" dirty="0">
                <a:solidFill>
                  <a:schemeClr val="accent4">
                    <a:lumMod val="60000"/>
                    <a:lumOff val="40000"/>
                  </a:schemeClr>
                </a:solidFill>
              </a:rPr>
              <a:t>Adriana Jaramillo</a:t>
            </a:r>
          </a:p>
        </p:txBody>
      </p:sp>
    </p:spTree>
    <p:extLst>
      <p:ext uri="{BB962C8B-B14F-4D97-AF65-F5344CB8AC3E}">
        <p14:creationId xmlns:p14="http://schemas.microsoft.com/office/powerpoint/2010/main" val="3756173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5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8381A3-1104-456D-4B85-2500E35B1358}"/>
            </a:ext>
          </a:extLst>
        </p:cNvPr>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1" name="Rectangle 1060">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Oval 1062">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C288939-1E3A-2745-123D-AB36FF653B6D}"/>
              </a:ext>
            </a:extLst>
          </p:cNvPr>
          <p:cNvSpPr>
            <a:spLocks noGrp="1"/>
          </p:cNvSpPr>
          <p:nvPr>
            <p:ph type="title"/>
          </p:nvPr>
        </p:nvSpPr>
        <p:spPr>
          <a:xfrm>
            <a:off x="3065480" y="1579782"/>
            <a:ext cx="6061040" cy="3655072"/>
          </a:xfrm>
        </p:spPr>
        <p:txBody>
          <a:bodyPr vert="horz" lIns="91440" tIns="45720" rIns="91440" bIns="45720" rtlCol="0" anchor="t">
            <a:normAutofit fontScale="90000"/>
          </a:bodyPr>
          <a:lstStyle/>
          <a:p>
            <a:pPr algn="ctr"/>
            <a:r>
              <a:rPr lang="en-US" sz="8800" kern="1200" dirty="0">
                <a:solidFill>
                  <a:srgbClr val="D07530"/>
                </a:solidFill>
                <a:latin typeface="+mj-lt"/>
                <a:ea typeface="+mj-ea"/>
                <a:cs typeface="+mj-cs"/>
              </a:rPr>
              <a:t>What is underage drinking</a:t>
            </a:r>
            <a:r>
              <a:rPr lang="en-US" sz="8800" dirty="0">
                <a:solidFill>
                  <a:srgbClr val="D07530"/>
                </a:solidFill>
                <a:latin typeface="+mj-lt"/>
              </a:rPr>
              <a:t>?</a:t>
            </a:r>
            <a:endParaRPr lang="en-US" sz="8800" kern="1200" dirty="0">
              <a:solidFill>
                <a:srgbClr val="D07530"/>
              </a:solidFill>
              <a:latin typeface="+mj-lt"/>
              <a:ea typeface="+mj-ea"/>
              <a:cs typeface="+mj-cs"/>
            </a:endParaRPr>
          </a:p>
        </p:txBody>
      </p:sp>
      <p:sp>
        <p:nvSpPr>
          <p:cNvPr id="4" name="Footer Placeholder 3">
            <a:extLst>
              <a:ext uri="{FF2B5EF4-FFF2-40B4-BE49-F238E27FC236}">
                <a16:creationId xmlns:a16="http://schemas.microsoft.com/office/drawing/2014/main" id="{D8966AE5-03F5-C09A-F1E6-5FD40533E070}"/>
              </a:ext>
            </a:extLst>
          </p:cNvPr>
          <p:cNvSpPr>
            <a:spLocks noGrp="1"/>
          </p:cNvSpPr>
          <p:nvPr>
            <p:ph type="ftr" sz="quarter" idx="11"/>
          </p:nvPr>
        </p:nvSpPr>
        <p:spPr>
          <a:xfrm>
            <a:off x="95920" y="6399714"/>
            <a:ext cx="4794131" cy="309357"/>
          </a:xfrm>
        </p:spPr>
        <p:txBody>
          <a:bodyPr vert="horz" lIns="91440" tIns="45720" rIns="91440" bIns="45720" rtlCol="0" anchor="ctr">
            <a:normAutofit/>
          </a:bodyPr>
          <a:lstStyle/>
          <a:p>
            <a:pPr marR="0" lvl="0" indent="0" algn="l" fontAlgn="auto">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n-lt"/>
                <a:ea typeface="+mn-ea"/>
                <a:cs typeface="+mn-cs"/>
              </a:rPr>
              <a:t>San Antonio Council on Alcohol and Drug Awareness - www.sacada.org</a:t>
            </a:r>
          </a:p>
        </p:txBody>
      </p:sp>
      <p:sp>
        <p:nvSpPr>
          <p:cNvPr id="1065" name="Arc 1064">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67" name="Oval 1066">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0250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D53505-1116-14B7-FED7-9727861C5F20}"/>
            </a:ext>
          </a:extLst>
        </p:cNvPr>
        <p:cNvGrpSpPr/>
        <p:nvPr/>
      </p:nvGrpSpPr>
      <p:grpSpPr>
        <a:xfrm>
          <a:off x="0" y="0"/>
          <a:ext cx="0" cy="0"/>
          <a:chOff x="0" y="0"/>
          <a:chExt cx="0" cy="0"/>
        </a:xfrm>
      </p:grpSpPr>
      <p:sp useBgFill="1">
        <p:nvSpPr>
          <p:cNvPr id="1072" name="Rectangle 1071">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Rectangle 1073">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6"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78" name="Oval 1077">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80" name="Arc 1079">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907DDF-95F7-65BD-7390-A41EAA9CF635}"/>
              </a:ext>
            </a:extLst>
          </p:cNvPr>
          <p:cNvSpPr>
            <a:spLocks noGrp="1"/>
          </p:cNvSpPr>
          <p:nvPr>
            <p:ph type="title"/>
          </p:nvPr>
        </p:nvSpPr>
        <p:spPr>
          <a:xfrm>
            <a:off x="3978046" y="1797165"/>
            <a:ext cx="7922405" cy="3943096"/>
          </a:xfrm>
        </p:spPr>
        <p:txBody>
          <a:bodyPr vert="horz" lIns="91440" tIns="45720" rIns="91440" bIns="45720" rtlCol="0" anchor="b">
            <a:normAutofit/>
          </a:bodyPr>
          <a:lstStyle/>
          <a:p>
            <a:pPr lvl="0" algn="r">
              <a:spcBef>
                <a:spcPts val="1000"/>
              </a:spcBef>
              <a:defRPr/>
            </a:pPr>
            <a:r>
              <a:rPr lang="en-US" sz="6000" dirty="0">
                <a:solidFill>
                  <a:srgbClr val="D07530"/>
                </a:solidFill>
                <a:latin typeface="+mn-lt"/>
                <a:cs typeface="Calibri" panose="020F0502020204030204" pitchFamily="34" charset="0"/>
              </a:rPr>
              <a:t>Underage drinking is when anyone </a:t>
            </a:r>
            <a:r>
              <a:rPr lang="en-US" sz="6000" dirty="0">
                <a:solidFill>
                  <a:srgbClr val="264ABC"/>
                </a:solidFill>
                <a:latin typeface="+mn-lt"/>
                <a:cs typeface="Calibri" panose="020F0502020204030204" pitchFamily="34" charset="0"/>
              </a:rPr>
              <a:t>under</a:t>
            </a:r>
            <a:r>
              <a:rPr lang="en-US" sz="6000" dirty="0">
                <a:solidFill>
                  <a:srgbClr val="D07530"/>
                </a:solidFill>
                <a:latin typeface="+mn-lt"/>
                <a:cs typeface="Calibri" panose="020F0502020204030204" pitchFamily="34" charset="0"/>
              </a:rPr>
              <a:t> age </a:t>
            </a:r>
            <a:r>
              <a:rPr lang="en-US" sz="6000" dirty="0">
                <a:solidFill>
                  <a:srgbClr val="264ABC"/>
                </a:solidFill>
                <a:latin typeface="+mn-lt"/>
                <a:cs typeface="Calibri" panose="020F0502020204030204" pitchFamily="34" charset="0"/>
              </a:rPr>
              <a:t>21</a:t>
            </a:r>
            <a:r>
              <a:rPr lang="en-US" sz="6000" dirty="0">
                <a:solidFill>
                  <a:srgbClr val="D07530"/>
                </a:solidFill>
                <a:latin typeface="+mn-lt"/>
                <a:cs typeface="Calibri" panose="020F0502020204030204" pitchFamily="34" charset="0"/>
              </a:rPr>
              <a:t> drinks alcohol.</a:t>
            </a:r>
          </a:p>
        </p:txBody>
      </p:sp>
      <p:sp>
        <p:nvSpPr>
          <p:cNvPr id="4" name="Footer Placeholder 3">
            <a:extLst>
              <a:ext uri="{FF2B5EF4-FFF2-40B4-BE49-F238E27FC236}">
                <a16:creationId xmlns:a16="http://schemas.microsoft.com/office/drawing/2014/main" id="{95B36D9F-FFB6-9F65-D532-32000D4F254D}"/>
              </a:ext>
            </a:extLst>
          </p:cNvPr>
          <p:cNvSpPr>
            <a:spLocks noGrp="1"/>
          </p:cNvSpPr>
          <p:nvPr>
            <p:ph type="ftr" sz="quarter" idx="11"/>
          </p:nvPr>
        </p:nvSpPr>
        <p:spPr>
          <a:xfrm>
            <a:off x="3352800" y="6356350"/>
            <a:ext cx="4800600" cy="365125"/>
          </a:xfrm>
        </p:spPr>
        <p:txBody>
          <a:bodyPr vert="horz" lIns="91440" tIns="45720" rIns="91440" bIns="45720" rtlCol="0" anchor="ctr">
            <a:normAutofit/>
          </a:bodyPr>
          <a:lstStyle/>
          <a:p>
            <a:pPr marR="0" lvl="0" indent="0" fontAlgn="auto">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tx1">
                    <a:tint val="75000"/>
                  </a:schemeClr>
                </a:solidFill>
                <a:effectLst/>
                <a:uLnTx/>
                <a:uFillTx/>
                <a:latin typeface="+mn-lt"/>
                <a:ea typeface="+mn-ea"/>
                <a:cs typeface="+mn-cs"/>
              </a:rPr>
              <a:t>San Antonio Council on Alcohol and Drug Awareness - www.sacada.org</a:t>
            </a:r>
          </a:p>
        </p:txBody>
      </p:sp>
    </p:spTree>
    <p:extLst>
      <p:ext uri="{BB962C8B-B14F-4D97-AF65-F5344CB8AC3E}">
        <p14:creationId xmlns:p14="http://schemas.microsoft.com/office/powerpoint/2010/main" val="1977702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4B3215-9763-85DD-D446-207035EC89F5}"/>
              </a:ext>
            </a:extLst>
          </p:cNvPr>
          <p:cNvSpPr>
            <a:spLocks noGrp="1"/>
          </p:cNvSpPr>
          <p:nvPr>
            <p:ph type="title"/>
          </p:nvPr>
        </p:nvSpPr>
        <p:spPr>
          <a:xfrm>
            <a:off x="328246" y="144585"/>
            <a:ext cx="4712677" cy="1811215"/>
          </a:xfrm>
        </p:spPr>
        <p:txBody>
          <a:bodyPr anchor="t">
            <a:normAutofit/>
          </a:bodyPr>
          <a:lstStyle/>
          <a:p>
            <a:r>
              <a:rPr lang="en-US" sz="4800" b="1" dirty="0">
                <a:solidFill>
                  <a:schemeClr val="accent2">
                    <a:lumMod val="75000"/>
                  </a:schemeClr>
                </a:solidFill>
                <a:latin typeface="Calibri" panose="020F0502020204030204" pitchFamily="34" charset="0"/>
                <a:cs typeface="Calibri" panose="020F0502020204030204" pitchFamily="34" charset="0"/>
              </a:rPr>
              <a:t>Alcohol &amp; </a:t>
            </a:r>
            <a:br>
              <a:rPr lang="en-US" sz="4800" b="1" dirty="0">
                <a:solidFill>
                  <a:schemeClr val="accent2">
                    <a:lumMod val="75000"/>
                  </a:schemeClr>
                </a:solidFill>
                <a:latin typeface="Calibri" panose="020F0502020204030204" pitchFamily="34" charset="0"/>
                <a:cs typeface="Calibri" panose="020F0502020204030204" pitchFamily="34" charset="0"/>
              </a:rPr>
            </a:br>
            <a:r>
              <a:rPr lang="en-US" sz="4800" b="1" dirty="0">
                <a:solidFill>
                  <a:schemeClr val="accent2">
                    <a:lumMod val="75000"/>
                  </a:schemeClr>
                </a:solidFill>
                <a:latin typeface="Calibri" panose="020F0502020204030204" pitchFamily="34" charset="0"/>
                <a:cs typeface="Calibri" panose="020F0502020204030204" pitchFamily="34" charset="0"/>
              </a:rPr>
              <a:t>the Teen Brain</a:t>
            </a:r>
          </a:p>
        </p:txBody>
      </p:sp>
      <p:pic>
        <p:nvPicPr>
          <p:cNvPr id="8" name="Picture Placeholder 7" descr="A picture containing text&#10;&#10;Description automatically generated">
            <a:extLst>
              <a:ext uri="{FF2B5EF4-FFF2-40B4-BE49-F238E27FC236}">
                <a16:creationId xmlns:a16="http://schemas.microsoft.com/office/drawing/2014/main" id="{7A725C94-0CFC-61B2-F440-C9360C6689D7}"/>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4513" r="4513"/>
          <a:stretch>
            <a:fillRect/>
          </a:stretch>
        </p:blipFill>
        <p:spPr>
          <a:xfrm>
            <a:off x="5475288" y="992187"/>
            <a:ext cx="6172200" cy="4873625"/>
          </a:xfrm>
        </p:spPr>
      </p:pic>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p:txBody>
          <a:bodyPr/>
          <a:lstStyle/>
          <a:p>
            <a:r>
              <a:rPr lang="en-US"/>
              <a:t>San Antonio Council on Alcohol and Drug Awareness - www.sacada.org</a:t>
            </a:r>
            <a:endParaRPr lang="en-US" dirty="0"/>
          </a:p>
        </p:txBody>
      </p:sp>
      <p:sp>
        <p:nvSpPr>
          <p:cNvPr id="2" name="Text Placeholder 1">
            <a:extLst>
              <a:ext uri="{FF2B5EF4-FFF2-40B4-BE49-F238E27FC236}">
                <a16:creationId xmlns:a16="http://schemas.microsoft.com/office/drawing/2014/main" id="{C38DA9EE-69A0-F9A9-07A4-FCDCAA936C3C}"/>
              </a:ext>
            </a:extLst>
          </p:cNvPr>
          <p:cNvSpPr>
            <a:spLocks noGrp="1"/>
          </p:cNvSpPr>
          <p:nvPr>
            <p:ph type="body" sz="half" idx="2"/>
          </p:nvPr>
        </p:nvSpPr>
        <p:spPr>
          <a:xfrm rot="10800000" flipH="1" flipV="1">
            <a:off x="375138" y="2038227"/>
            <a:ext cx="4618892" cy="3827585"/>
          </a:xfrm>
          <a:prstGeom prst="fram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Alcohol before </a:t>
            </a:r>
            <a:r>
              <a:rPr lang="en-US" sz="2400" b="1" dirty="0">
                <a:solidFill>
                  <a:srgbClr val="002060"/>
                </a:solidFill>
                <a:latin typeface="Calibri" panose="020F0502020204030204" pitchFamily="34" charset="0"/>
                <a:cs typeface="Calibri" panose="020F0502020204030204" pitchFamily="34" charset="0"/>
              </a:rPr>
              <a:t>age 15</a:t>
            </a:r>
          </a:p>
          <a:p>
            <a:pPr algn="ctr" defTabSz="457200">
              <a:defRPr/>
            </a:pPr>
            <a:r>
              <a:rPr lang="en-US" sz="2400" b="1" dirty="0">
                <a:solidFill>
                  <a:srgbClr val="C00000"/>
                </a:solidFill>
                <a:latin typeface="Calibri" panose="020F0502020204030204" pitchFamily="34" charset="0"/>
                <a:cs typeface="Calibri" panose="020F0502020204030204" pitchFamily="34" charset="0"/>
              </a:rPr>
              <a:t>= </a:t>
            </a:r>
          </a:p>
          <a:p>
            <a:pPr algn="ctr" defTabSz="457200">
              <a:defRPr/>
            </a:pPr>
            <a:r>
              <a:rPr lang="en-US" sz="2400" b="1" dirty="0">
                <a:solidFill>
                  <a:srgbClr val="C00000"/>
                </a:solidFill>
                <a:latin typeface="Calibri" panose="020F0502020204030204" pitchFamily="34" charset="0"/>
                <a:cs typeface="Calibri" panose="020F0502020204030204" pitchFamily="34" charset="0"/>
              </a:rPr>
              <a:t>5 times more likely to have an  </a:t>
            </a:r>
          </a:p>
          <a:p>
            <a:pPr algn="ctr" defTabSz="457200">
              <a:defRPr/>
            </a:pPr>
            <a:r>
              <a:rPr lang="en-US" sz="2400" b="1" dirty="0">
                <a:solidFill>
                  <a:srgbClr val="C00000"/>
                </a:solidFill>
                <a:latin typeface="Calibri" panose="020F0502020204030204" pitchFamily="34" charset="0"/>
                <a:cs typeface="Calibri" panose="020F0502020204030204" pitchFamily="34" charset="0"/>
              </a:rPr>
              <a:t>Alcohol Use Disorder</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55113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787B767-948B-60E4-0C5B-91D66B787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3210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3424B9B1-6C9E-4B7C-9F99-B72F24277151}"/>
              </a:ext>
            </a:extLst>
          </p:cNvPr>
          <p:cNvSpPr>
            <a:spLocks noGrp="1"/>
          </p:cNvSpPr>
          <p:nvPr>
            <p:ph type="ftr" sz="quarter" idx="11"/>
          </p:nvPr>
        </p:nvSpPr>
        <p:spPr/>
        <p:txBody>
          <a:bodyPr/>
          <a:lstStyle/>
          <a:p>
            <a:r>
              <a:rPr lang="en-US"/>
              <a:t>San Antonio Council on Alcohol and Drug Awareness - www.sacada.org</a:t>
            </a:r>
            <a:endParaRPr lang="en-US" dirty="0"/>
          </a:p>
        </p:txBody>
      </p:sp>
      <p:sp>
        <p:nvSpPr>
          <p:cNvPr id="7" name="TextBox 6">
            <a:extLst>
              <a:ext uri="{FF2B5EF4-FFF2-40B4-BE49-F238E27FC236}">
                <a16:creationId xmlns:a16="http://schemas.microsoft.com/office/drawing/2014/main" id="{A5CE06C8-82A7-F149-4A2D-081E0A96F448}"/>
              </a:ext>
            </a:extLst>
          </p:cNvPr>
          <p:cNvSpPr txBox="1"/>
          <p:nvPr/>
        </p:nvSpPr>
        <p:spPr>
          <a:xfrm>
            <a:off x="7514219" y="1536174"/>
            <a:ext cx="4114800" cy="3785652"/>
          </a:xfrm>
          <a:prstGeom prst="rect">
            <a:avLst/>
          </a:prstGeom>
          <a:noFill/>
        </p:spPr>
        <p:txBody>
          <a:bodyPr wrap="square" rtlCol="0">
            <a:spAutoFit/>
          </a:bodyPr>
          <a:lstStyle/>
          <a:p>
            <a:r>
              <a:rPr lang="en-US" sz="6000" dirty="0">
                <a:solidFill>
                  <a:schemeClr val="bg1"/>
                </a:solidFill>
                <a:latin typeface="Arial Rounded MT Bold" panose="020F0704030504030204" pitchFamily="34" charset="0"/>
                <a:cs typeface="Calibri" panose="020F0502020204030204" pitchFamily="34" charset="0"/>
              </a:rPr>
              <a:t>What can happen when you drink?</a:t>
            </a:r>
          </a:p>
        </p:txBody>
      </p:sp>
    </p:spTree>
    <p:extLst>
      <p:ext uri="{BB962C8B-B14F-4D97-AF65-F5344CB8AC3E}">
        <p14:creationId xmlns:p14="http://schemas.microsoft.com/office/powerpoint/2010/main" val="1199009926"/>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A55FF-14AD-551B-0657-01AE44C84122}"/>
              </a:ext>
            </a:extLst>
          </p:cNvPr>
          <p:cNvSpPr>
            <a:spLocks noGrp="1"/>
          </p:cNvSpPr>
          <p:nvPr>
            <p:ph type="title"/>
          </p:nvPr>
        </p:nvSpPr>
        <p:spPr>
          <a:xfrm>
            <a:off x="622300" y="-283105"/>
            <a:ext cx="10515600" cy="1325563"/>
          </a:xfrm>
        </p:spPr>
        <p:txBody>
          <a:bodyPr>
            <a:normAutofit/>
          </a:bodyPr>
          <a:lstStyle/>
          <a:p>
            <a:pPr algn="ctr"/>
            <a:r>
              <a:rPr lang="en-US" sz="6000" dirty="0">
                <a:solidFill>
                  <a:schemeClr val="bg1"/>
                </a:solidFill>
                <a:latin typeface="Calibri" panose="020F0502020204030204" pitchFamily="34" charset="0"/>
                <a:cs typeface="Calibri" panose="020F0502020204030204" pitchFamily="34" charset="0"/>
              </a:rPr>
              <a:t>Before you risk it </a:t>
            </a:r>
          </a:p>
        </p:txBody>
      </p:sp>
      <p:pic>
        <p:nvPicPr>
          <p:cNvPr id="7" name="Content Placeholder 6">
            <a:extLst>
              <a:ext uri="{FF2B5EF4-FFF2-40B4-BE49-F238E27FC236}">
                <a16:creationId xmlns:a16="http://schemas.microsoft.com/office/drawing/2014/main" id="{2857EFA3-F68A-933C-C370-F8821E0C2655}"/>
              </a:ext>
            </a:extLst>
          </p:cNvPr>
          <p:cNvPicPr>
            <a:picLocks noGrp="1" noChangeAspect="1"/>
          </p:cNvPicPr>
          <p:nvPr>
            <p:ph sz="half" idx="2"/>
          </p:nvPr>
        </p:nvPicPr>
        <p:blipFill rotWithShape="1">
          <a:blip r:embed="rId4"/>
          <a:srcRect l="7639" t="3023" r="5786" b="5209"/>
          <a:stretch/>
        </p:blipFill>
        <p:spPr>
          <a:xfrm>
            <a:off x="6144020" y="1221844"/>
            <a:ext cx="6047980" cy="5102755"/>
          </a:xfrm>
          <a:prstGeom prst="rect">
            <a:avLst/>
          </a:prstGeom>
        </p:spPr>
      </p:pic>
      <p:sp>
        <p:nvSpPr>
          <p:cNvPr id="4" name="Footer Placeholder 3">
            <a:extLst>
              <a:ext uri="{FF2B5EF4-FFF2-40B4-BE49-F238E27FC236}">
                <a16:creationId xmlns:a16="http://schemas.microsoft.com/office/drawing/2014/main" id="{7A7BDCFF-32F4-49DC-AF0F-6855CDF03DEA}"/>
              </a:ext>
            </a:extLst>
          </p:cNvPr>
          <p:cNvSpPr>
            <a:spLocks noGrp="1"/>
          </p:cNvSpPr>
          <p:nvPr>
            <p:ph type="ftr" sz="quarter" idx="11"/>
          </p:nvPr>
        </p:nvSpPr>
        <p:spPr>
          <a:xfrm>
            <a:off x="4038599" y="6489890"/>
            <a:ext cx="4114800" cy="365125"/>
          </a:xfrm>
        </p:spPr>
        <p:txBody>
          <a:bodyPr/>
          <a:lstStyle/>
          <a:p>
            <a:r>
              <a:rPr lang="en-US" dirty="0"/>
              <a:t>San Antonio Council on Alcohol and Drug Awareness - www.sacada.org</a:t>
            </a:r>
          </a:p>
        </p:txBody>
      </p:sp>
      <p:grpSp>
        <p:nvGrpSpPr>
          <p:cNvPr id="16" name="Group 15">
            <a:extLst>
              <a:ext uri="{FF2B5EF4-FFF2-40B4-BE49-F238E27FC236}">
                <a16:creationId xmlns:a16="http://schemas.microsoft.com/office/drawing/2014/main" id="{F339FB36-528F-1254-82A9-9EE361B1AD05}"/>
              </a:ext>
            </a:extLst>
          </p:cNvPr>
          <p:cNvGrpSpPr/>
          <p:nvPr/>
        </p:nvGrpSpPr>
        <p:grpSpPr>
          <a:xfrm>
            <a:off x="968022" y="1796003"/>
            <a:ext cx="5127978" cy="1251702"/>
            <a:chOff x="968022" y="1796003"/>
            <a:chExt cx="5127978" cy="1251702"/>
          </a:xfrm>
        </p:grpSpPr>
        <p:sp>
          <p:nvSpPr>
            <p:cNvPr id="5" name="Rectangle: Rounded Corners 4">
              <a:extLst>
                <a:ext uri="{FF2B5EF4-FFF2-40B4-BE49-F238E27FC236}">
                  <a16:creationId xmlns:a16="http://schemas.microsoft.com/office/drawing/2014/main" id="{766E51A3-1791-DFBD-B40B-BC78FA4BC41C}"/>
                </a:ext>
              </a:extLst>
            </p:cNvPr>
            <p:cNvSpPr/>
            <p:nvPr/>
          </p:nvSpPr>
          <p:spPr>
            <a:xfrm>
              <a:off x="968022" y="1796003"/>
              <a:ext cx="5127978" cy="1251702"/>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7" descr="Scales of Justice">
              <a:extLst>
                <a:ext uri="{FF2B5EF4-FFF2-40B4-BE49-F238E27FC236}">
                  <a16:creationId xmlns:a16="http://schemas.microsoft.com/office/drawing/2014/main" id="{11958509-34DD-95EA-0362-D9535313505D}"/>
                </a:ext>
              </a:extLst>
            </p:cNvPr>
            <p:cNvSpPr/>
            <p:nvPr/>
          </p:nvSpPr>
          <p:spPr>
            <a:xfrm>
              <a:off x="1346662" y="2077637"/>
              <a:ext cx="688436" cy="68843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AC9DAE3C-B909-5011-0F52-7A11AEFB8391}"/>
                </a:ext>
              </a:extLst>
            </p:cNvPr>
            <p:cNvSpPr/>
            <p:nvPr/>
          </p:nvSpPr>
          <p:spPr>
            <a:xfrm>
              <a:off x="2413738" y="1796003"/>
              <a:ext cx="3682261" cy="1251702"/>
            </a:xfrm>
            <a:custGeom>
              <a:avLst/>
              <a:gdLst>
                <a:gd name="connsiteX0" fmla="*/ 0 w 3682261"/>
                <a:gd name="connsiteY0" fmla="*/ 0 h 1251702"/>
                <a:gd name="connsiteX1" fmla="*/ 3682261 w 3682261"/>
                <a:gd name="connsiteY1" fmla="*/ 0 h 1251702"/>
                <a:gd name="connsiteX2" fmla="*/ 3682261 w 3682261"/>
                <a:gd name="connsiteY2" fmla="*/ 1251702 h 1251702"/>
                <a:gd name="connsiteX3" fmla="*/ 0 w 3682261"/>
                <a:gd name="connsiteY3" fmla="*/ 1251702 h 1251702"/>
                <a:gd name="connsiteX4" fmla="*/ 0 w 3682261"/>
                <a:gd name="connsiteY4" fmla="*/ 0 h 125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261" h="1251702">
                  <a:moveTo>
                    <a:pt x="0" y="0"/>
                  </a:moveTo>
                  <a:lnTo>
                    <a:pt x="3682261" y="0"/>
                  </a:lnTo>
                  <a:lnTo>
                    <a:pt x="3682261" y="1251702"/>
                  </a:lnTo>
                  <a:lnTo>
                    <a:pt x="0" y="12517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2472" tIns="132472" rIns="132472" bIns="132472" numCol="1" spcCol="1270" anchor="ctr" anchorCtr="0">
              <a:noAutofit/>
            </a:bodyPr>
            <a:lstStyle/>
            <a:p>
              <a:pPr marL="0" lvl="0" indent="0" algn="l" defTabSz="1111250">
                <a:lnSpc>
                  <a:spcPct val="100000"/>
                </a:lnSpc>
                <a:spcBef>
                  <a:spcPct val="0"/>
                </a:spcBef>
                <a:spcAft>
                  <a:spcPct val="35000"/>
                </a:spcAft>
                <a:buNone/>
              </a:pPr>
              <a:r>
                <a:rPr lang="en-US" sz="2500" kern="1200" dirty="0">
                  <a:latin typeface="Calibri" panose="020F0502020204030204" pitchFamily="34" charset="0"/>
                  <a:cs typeface="Calibri" panose="020F0502020204030204" pitchFamily="34" charset="0"/>
                </a:rPr>
                <a:t>Know the law </a:t>
              </a:r>
            </a:p>
          </p:txBody>
        </p:sp>
      </p:grpSp>
      <p:grpSp>
        <p:nvGrpSpPr>
          <p:cNvPr id="17" name="Group 16">
            <a:extLst>
              <a:ext uri="{FF2B5EF4-FFF2-40B4-BE49-F238E27FC236}">
                <a16:creationId xmlns:a16="http://schemas.microsoft.com/office/drawing/2014/main" id="{1BA1AE4F-340D-CA00-1A3E-96A3320663E9}"/>
              </a:ext>
            </a:extLst>
          </p:cNvPr>
          <p:cNvGrpSpPr/>
          <p:nvPr/>
        </p:nvGrpSpPr>
        <p:grpSpPr>
          <a:xfrm>
            <a:off x="968022" y="3360632"/>
            <a:ext cx="5127978" cy="1251702"/>
            <a:chOff x="968022" y="3360632"/>
            <a:chExt cx="5127978" cy="1251702"/>
          </a:xfrm>
        </p:grpSpPr>
        <p:sp>
          <p:nvSpPr>
            <p:cNvPr id="10" name="Rectangle: Rounded Corners 9">
              <a:extLst>
                <a:ext uri="{FF2B5EF4-FFF2-40B4-BE49-F238E27FC236}">
                  <a16:creationId xmlns:a16="http://schemas.microsoft.com/office/drawing/2014/main" id="{ECA7FAC3-21DF-BA5F-C01E-777F562DA266}"/>
                </a:ext>
              </a:extLst>
            </p:cNvPr>
            <p:cNvSpPr/>
            <p:nvPr/>
          </p:nvSpPr>
          <p:spPr>
            <a:xfrm>
              <a:off x="968022" y="3360632"/>
              <a:ext cx="5127978" cy="1251702"/>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ectangle 10" descr="Warning">
              <a:extLst>
                <a:ext uri="{FF2B5EF4-FFF2-40B4-BE49-F238E27FC236}">
                  <a16:creationId xmlns:a16="http://schemas.microsoft.com/office/drawing/2014/main" id="{AC2472C9-DE11-D403-F0F7-24EE4B721B40}"/>
                </a:ext>
              </a:extLst>
            </p:cNvPr>
            <p:cNvSpPr/>
            <p:nvPr/>
          </p:nvSpPr>
          <p:spPr>
            <a:xfrm>
              <a:off x="1346662" y="3642265"/>
              <a:ext cx="688436" cy="68843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37BF91A1-AAE0-EF1B-C03B-4EB69F9B66A2}"/>
                </a:ext>
              </a:extLst>
            </p:cNvPr>
            <p:cNvSpPr/>
            <p:nvPr/>
          </p:nvSpPr>
          <p:spPr>
            <a:xfrm>
              <a:off x="2413738" y="3360632"/>
              <a:ext cx="3682261" cy="1251702"/>
            </a:xfrm>
            <a:custGeom>
              <a:avLst/>
              <a:gdLst>
                <a:gd name="connsiteX0" fmla="*/ 0 w 3682261"/>
                <a:gd name="connsiteY0" fmla="*/ 0 h 1251702"/>
                <a:gd name="connsiteX1" fmla="*/ 3682261 w 3682261"/>
                <a:gd name="connsiteY1" fmla="*/ 0 h 1251702"/>
                <a:gd name="connsiteX2" fmla="*/ 3682261 w 3682261"/>
                <a:gd name="connsiteY2" fmla="*/ 1251702 h 1251702"/>
                <a:gd name="connsiteX3" fmla="*/ 0 w 3682261"/>
                <a:gd name="connsiteY3" fmla="*/ 1251702 h 1251702"/>
                <a:gd name="connsiteX4" fmla="*/ 0 w 3682261"/>
                <a:gd name="connsiteY4" fmla="*/ 0 h 125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261" h="1251702">
                  <a:moveTo>
                    <a:pt x="0" y="0"/>
                  </a:moveTo>
                  <a:lnTo>
                    <a:pt x="3682261" y="0"/>
                  </a:lnTo>
                  <a:lnTo>
                    <a:pt x="3682261" y="1251702"/>
                  </a:lnTo>
                  <a:lnTo>
                    <a:pt x="0" y="12517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2472" tIns="132472" rIns="132472" bIns="132472" numCol="1" spcCol="1270" anchor="ctr" anchorCtr="0">
              <a:noAutofit/>
            </a:bodyPr>
            <a:lstStyle/>
            <a:p>
              <a:pPr marL="0" lvl="0" indent="0" algn="l" defTabSz="1111250">
                <a:lnSpc>
                  <a:spcPct val="100000"/>
                </a:lnSpc>
                <a:spcBef>
                  <a:spcPct val="0"/>
                </a:spcBef>
                <a:spcAft>
                  <a:spcPct val="35000"/>
                </a:spcAft>
                <a:buNone/>
              </a:pPr>
              <a:r>
                <a:rPr lang="en-US" sz="2500" kern="1200">
                  <a:latin typeface="Calibri" panose="020F0502020204030204" pitchFamily="34" charset="0"/>
                  <a:cs typeface="Calibri" panose="020F0502020204030204" pitchFamily="34" charset="0"/>
                </a:rPr>
                <a:t>Know the risks</a:t>
              </a:r>
            </a:p>
          </p:txBody>
        </p:sp>
      </p:grpSp>
      <p:grpSp>
        <p:nvGrpSpPr>
          <p:cNvPr id="18" name="Group 17">
            <a:extLst>
              <a:ext uri="{FF2B5EF4-FFF2-40B4-BE49-F238E27FC236}">
                <a16:creationId xmlns:a16="http://schemas.microsoft.com/office/drawing/2014/main" id="{35F674D4-5E45-A4D3-820B-0B82C25FD26D}"/>
              </a:ext>
            </a:extLst>
          </p:cNvPr>
          <p:cNvGrpSpPr/>
          <p:nvPr/>
        </p:nvGrpSpPr>
        <p:grpSpPr>
          <a:xfrm>
            <a:off x="968022" y="4925261"/>
            <a:ext cx="5127978" cy="1251702"/>
            <a:chOff x="968022" y="4925261"/>
            <a:chExt cx="5127978" cy="1251702"/>
          </a:xfrm>
        </p:grpSpPr>
        <p:sp>
          <p:nvSpPr>
            <p:cNvPr id="13" name="Rectangle: Rounded Corners 12">
              <a:extLst>
                <a:ext uri="{FF2B5EF4-FFF2-40B4-BE49-F238E27FC236}">
                  <a16:creationId xmlns:a16="http://schemas.microsoft.com/office/drawing/2014/main" id="{20BF19F8-5144-D0EF-B2C1-FC9414573EF2}"/>
                </a:ext>
              </a:extLst>
            </p:cNvPr>
            <p:cNvSpPr/>
            <p:nvPr/>
          </p:nvSpPr>
          <p:spPr>
            <a:xfrm>
              <a:off x="968022" y="4925261"/>
              <a:ext cx="5127978" cy="1251702"/>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ectangle 13" descr="Eye">
              <a:extLst>
                <a:ext uri="{FF2B5EF4-FFF2-40B4-BE49-F238E27FC236}">
                  <a16:creationId xmlns:a16="http://schemas.microsoft.com/office/drawing/2014/main" id="{56C90DF2-A6F6-7E34-3D99-F7E905F144E7}"/>
                </a:ext>
              </a:extLst>
            </p:cNvPr>
            <p:cNvSpPr/>
            <p:nvPr/>
          </p:nvSpPr>
          <p:spPr>
            <a:xfrm>
              <a:off x="1346662" y="5206894"/>
              <a:ext cx="688436" cy="688436"/>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B888D074-0D6B-DA30-AAB6-063DA41DFCC5}"/>
                </a:ext>
              </a:extLst>
            </p:cNvPr>
            <p:cNvSpPr/>
            <p:nvPr/>
          </p:nvSpPr>
          <p:spPr>
            <a:xfrm>
              <a:off x="2413738" y="4925261"/>
              <a:ext cx="3682261" cy="1251702"/>
            </a:xfrm>
            <a:custGeom>
              <a:avLst/>
              <a:gdLst>
                <a:gd name="connsiteX0" fmla="*/ 0 w 3682261"/>
                <a:gd name="connsiteY0" fmla="*/ 0 h 1251702"/>
                <a:gd name="connsiteX1" fmla="*/ 3682261 w 3682261"/>
                <a:gd name="connsiteY1" fmla="*/ 0 h 1251702"/>
                <a:gd name="connsiteX2" fmla="*/ 3682261 w 3682261"/>
                <a:gd name="connsiteY2" fmla="*/ 1251702 h 1251702"/>
                <a:gd name="connsiteX3" fmla="*/ 0 w 3682261"/>
                <a:gd name="connsiteY3" fmla="*/ 1251702 h 1251702"/>
                <a:gd name="connsiteX4" fmla="*/ 0 w 3682261"/>
                <a:gd name="connsiteY4" fmla="*/ 0 h 1251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261" h="1251702">
                  <a:moveTo>
                    <a:pt x="0" y="0"/>
                  </a:moveTo>
                  <a:lnTo>
                    <a:pt x="3682261" y="0"/>
                  </a:lnTo>
                  <a:lnTo>
                    <a:pt x="3682261" y="1251702"/>
                  </a:lnTo>
                  <a:lnTo>
                    <a:pt x="0" y="12517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2472" tIns="132472" rIns="132472" bIns="132472" numCol="1" spcCol="1270" anchor="ctr" anchorCtr="0">
              <a:noAutofit/>
            </a:bodyPr>
            <a:lstStyle/>
            <a:p>
              <a:pPr marL="0" lvl="0" indent="0" algn="l" defTabSz="1111250">
                <a:lnSpc>
                  <a:spcPct val="100000"/>
                </a:lnSpc>
                <a:spcBef>
                  <a:spcPct val="0"/>
                </a:spcBef>
                <a:spcAft>
                  <a:spcPct val="35000"/>
                </a:spcAft>
                <a:buNone/>
              </a:pPr>
              <a:r>
                <a:rPr lang="en-US" sz="2500" kern="1200">
                  <a:latin typeface="Calibri" panose="020F0502020204030204" pitchFamily="34" charset="0"/>
                  <a:cs typeface="Calibri" panose="020F0502020204030204" pitchFamily="34" charset="0"/>
                </a:rPr>
                <a:t>Look around you </a:t>
              </a:r>
            </a:p>
          </p:txBody>
        </p:sp>
      </p:grpSp>
    </p:spTree>
    <p:extLst>
      <p:ext uri="{BB962C8B-B14F-4D97-AF65-F5344CB8AC3E}">
        <p14:creationId xmlns:p14="http://schemas.microsoft.com/office/powerpoint/2010/main" val="2262672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B3E2FB-5A70-1683-AB9D-F2C377047655}"/>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5A1BBCF-3506-C8CF-B8BF-BD2EEDE67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760CB0C-1876-063A-058E-5E62ADE99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CDD46071-36A7-8431-7E9C-180C1F86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70D8A69A-1E28-5891-0898-872517780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27B104F-B3F8-2766-9F94-85ADB9077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AD70F603-8600-B2E4-F484-3ABB0FE39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BBD1A56-53E2-405A-1F62-70D8931A116E}"/>
              </a:ext>
            </a:extLst>
          </p:cNvPr>
          <p:cNvSpPr>
            <a:spLocks noGrp="1"/>
          </p:cNvSpPr>
          <p:nvPr>
            <p:ph type="title"/>
          </p:nvPr>
        </p:nvSpPr>
        <p:spPr>
          <a:xfrm>
            <a:off x="724291" y="1488131"/>
            <a:ext cx="10053763" cy="2441881"/>
          </a:xfrm>
        </p:spPr>
        <p:txBody>
          <a:bodyPr vert="horz" lIns="91440" tIns="45720" rIns="91440" bIns="45720" rtlCol="0" anchor="t">
            <a:noAutofit/>
          </a:bodyPr>
          <a:lstStyle/>
          <a:p>
            <a:pPr marL="0" marR="0" lvl="0" indent="0" fontAlgn="auto">
              <a:spcAft>
                <a:spcPts val="0"/>
              </a:spcAft>
              <a:tabLst/>
              <a:defRPr/>
            </a:pPr>
            <a:r>
              <a:rPr lang="en-US" sz="8800" b="1" dirty="0">
                <a:solidFill>
                  <a:srgbClr val="FFFFFF"/>
                </a:solidFill>
              </a:rPr>
              <a:t>The Truth </a:t>
            </a:r>
            <a:br>
              <a:rPr lang="en-US" sz="8800" b="1" dirty="0">
                <a:solidFill>
                  <a:srgbClr val="FFFFFF"/>
                </a:solidFill>
              </a:rPr>
            </a:br>
            <a:r>
              <a:rPr lang="en-US" sz="8800" b="1" dirty="0">
                <a:solidFill>
                  <a:srgbClr val="FFFFFF"/>
                </a:solidFill>
              </a:rPr>
              <a:t>About Marijuana</a:t>
            </a:r>
            <a:br>
              <a:rPr lang="en-US" sz="8800" b="1" kern="1200" dirty="0">
                <a:solidFill>
                  <a:srgbClr val="FFFFFF"/>
                </a:solidFill>
              </a:rPr>
            </a:br>
            <a:endParaRPr lang="en-US" sz="8800" b="1" kern="1200" dirty="0">
              <a:solidFill>
                <a:srgbClr val="FFFFFF"/>
              </a:solidFill>
            </a:endParaRPr>
          </a:p>
        </p:txBody>
      </p:sp>
      <p:sp>
        <p:nvSpPr>
          <p:cNvPr id="4" name="Footer Placeholder 3">
            <a:extLst>
              <a:ext uri="{FF2B5EF4-FFF2-40B4-BE49-F238E27FC236}">
                <a16:creationId xmlns:a16="http://schemas.microsoft.com/office/drawing/2014/main" id="{04B46DFC-E1BD-0E84-309C-901291E8A555}"/>
              </a:ext>
            </a:extLst>
          </p:cNvPr>
          <p:cNvSpPr>
            <a:spLocks noGrp="1"/>
          </p:cNvSpPr>
          <p:nvPr>
            <p:ph type="ftr" sz="quarter" idx="11"/>
          </p:nvPr>
        </p:nvSpPr>
        <p:spPr>
          <a:xfrm rot="16200000">
            <a:off x="9884637" y="1981596"/>
            <a:ext cx="41148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San Antonio Council on Alcohol and Drug Awareness - www.sacada.org</a:t>
            </a:r>
          </a:p>
        </p:txBody>
      </p:sp>
    </p:spTree>
    <p:extLst>
      <p:ext uri="{BB962C8B-B14F-4D97-AF65-F5344CB8AC3E}">
        <p14:creationId xmlns:p14="http://schemas.microsoft.com/office/powerpoint/2010/main" val="1767356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D6133E-93E6-9FE9-77FC-C406068AF3EB}"/>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A9F16E6-3EE4-FC5A-7DAD-3EF19F06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90F80C1-5A61-4A53-E5DB-51BA55E32464}"/>
              </a:ext>
            </a:extLst>
          </p:cNvPr>
          <p:cNvSpPr>
            <a:spLocks noGrp="1"/>
          </p:cNvSpPr>
          <p:nvPr>
            <p:ph type="ftr" sz="quarter" idx="11"/>
          </p:nvPr>
        </p:nvSpPr>
        <p:spPr>
          <a:xfrm>
            <a:off x="195311" y="6284756"/>
            <a:ext cx="4115118" cy="365760"/>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San Antonio Council on Alcohol and Drug Awareness - www.sacada.org</a:t>
            </a:r>
          </a:p>
        </p:txBody>
      </p:sp>
      <p:sp>
        <p:nvSpPr>
          <p:cNvPr id="26" name="Rectangle 25">
            <a:extLst>
              <a:ext uri="{FF2B5EF4-FFF2-40B4-BE49-F238E27FC236}">
                <a16:creationId xmlns:a16="http://schemas.microsoft.com/office/drawing/2014/main" id="{9052580A-A48F-FE40-5F4A-40C6A7A28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1D4C4A2-C8FC-2BCB-FEFA-9886393E8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AC59002-FB04-04C2-2CC4-6D99EF385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843D993D-DBFA-C917-6E41-A502E9673283}"/>
              </a:ext>
            </a:extLst>
          </p:cNvPr>
          <p:cNvSpPr txBox="1">
            <a:spLocks/>
          </p:cNvSpPr>
          <p:nvPr/>
        </p:nvSpPr>
        <p:spPr>
          <a:xfrm>
            <a:off x="923843" y="1926942"/>
            <a:ext cx="4334256" cy="3907316"/>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rPr>
              <a:t>Marijuana refers to the dried leaves, flowers, stems, and seeds from the Cannabis sativa plant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rPr>
              <a:t>Slang: Weed/Pot/Grass/Reefer/Ganja/Mary Jane/Blunt/Trees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rPr>
              <a:t>Contains the mind-altering chemical THC</a:t>
            </a:r>
          </a:p>
        </p:txBody>
      </p:sp>
      <p:sp>
        <p:nvSpPr>
          <p:cNvPr id="12" name="Title 1">
            <a:extLst>
              <a:ext uri="{FF2B5EF4-FFF2-40B4-BE49-F238E27FC236}">
                <a16:creationId xmlns:a16="http://schemas.microsoft.com/office/drawing/2014/main" id="{15892A67-0151-19FC-9C51-DD05A68379F1}"/>
              </a:ext>
            </a:extLst>
          </p:cNvPr>
          <p:cNvSpPr>
            <a:spLocks noGrp="1"/>
          </p:cNvSpPr>
          <p:nvPr>
            <p:ph type="title"/>
          </p:nvPr>
        </p:nvSpPr>
        <p:spPr>
          <a:xfrm>
            <a:off x="573456" y="93531"/>
            <a:ext cx="4684643" cy="1833411"/>
          </a:xfrm>
        </p:spPr>
        <p:txBody>
          <a:bodyPr vert="horz" lIns="91440" tIns="45720" rIns="91440" bIns="45720" rtlCol="0" anchor="ctr">
            <a:normAutofit/>
          </a:bodyPr>
          <a:lstStyle/>
          <a:p>
            <a:r>
              <a:rPr lang="en-US" kern="1200" dirty="0">
                <a:solidFill>
                  <a:schemeClr val="accent1">
                    <a:lumMod val="75000"/>
                  </a:schemeClr>
                </a:solidFill>
                <a:latin typeface="Arial Rounded MT Bold" panose="020F0704030504030204" pitchFamily="34" charset="0"/>
                <a:cs typeface="Calibri" panose="020F0502020204030204" pitchFamily="34" charset="0"/>
              </a:rPr>
              <a:t>The Truth </a:t>
            </a:r>
            <a:r>
              <a:rPr lang="en-US" dirty="0">
                <a:solidFill>
                  <a:schemeClr val="accent1">
                    <a:lumMod val="75000"/>
                  </a:schemeClr>
                </a:solidFill>
                <a:latin typeface="Arial Rounded MT Bold" panose="020F0704030504030204" pitchFamily="34" charset="0"/>
                <a:cs typeface="Calibri" panose="020F0502020204030204" pitchFamily="34" charset="0"/>
              </a:rPr>
              <a:t>A</a:t>
            </a:r>
            <a:r>
              <a:rPr lang="en-US" kern="1200" dirty="0">
                <a:solidFill>
                  <a:schemeClr val="accent1">
                    <a:lumMod val="75000"/>
                  </a:schemeClr>
                </a:solidFill>
                <a:latin typeface="Arial Rounded MT Bold" panose="020F0704030504030204" pitchFamily="34" charset="0"/>
                <a:cs typeface="Calibri" panose="020F0502020204030204" pitchFamily="34" charset="0"/>
              </a:rPr>
              <a:t>bout Marijuana </a:t>
            </a:r>
          </a:p>
        </p:txBody>
      </p:sp>
      <p:pic>
        <p:nvPicPr>
          <p:cNvPr id="2" name="Picture 1">
            <a:extLst>
              <a:ext uri="{FF2B5EF4-FFF2-40B4-BE49-F238E27FC236}">
                <a16:creationId xmlns:a16="http://schemas.microsoft.com/office/drawing/2014/main" id="{84ED9332-B432-2491-52A9-7E78DE56214A}"/>
              </a:ext>
            </a:extLst>
          </p:cNvPr>
          <p:cNvPicPr>
            <a:picLocks noChangeAspect="1"/>
          </p:cNvPicPr>
          <p:nvPr/>
        </p:nvPicPr>
        <p:blipFill>
          <a:blip r:embed="rId3"/>
          <a:stretch>
            <a:fillRect/>
          </a:stretch>
        </p:blipFill>
        <p:spPr>
          <a:xfrm>
            <a:off x="5921502" y="755669"/>
            <a:ext cx="5346655" cy="5346655"/>
          </a:xfrm>
          <a:prstGeom prst="rect">
            <a:avLst/>
          </a:prstGeom>
        </p:spPr>
      </p:pic>
    </p:spTree>
    <p:extLst>
      <p:ext uri="{BB962C8B-B14F-4D97-AF65-F5344CB8AC3E}">
        <p14:creationId xmlns:p14="http://schemas.microsoft.com/office/powerpoint/2010/main" val="964524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anim calcmode="lin" valueType="num">
                                      <p:cBhvr>
                                        <p:cTn id="8" dur="7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750"/>
                                        <p:tgtEl>
                                          <p:spTgt spid="5">
                                            <p:txEl>
                                              <p:pRg st="2" end="2"/>
                                            </p:txEl>
                                          </p:spTgt>
                                        </p:tgtEl>
                                      </p:cBhvr>
                                    </p:animEffect>
                                    <p:anim calcmode="lin" valueType="num">
                                      <p:cBhvr>
                                        <p:cTn id="15" dur="7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75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750"/>
                                        <p:tgtEl>
                                          <p:spTgt spid="5">
                                            <p:txEl>
                                              <p:pRg st="4" end="4"/>
                                            </p:txEl>
                                          </p:spTgt>
                                        </p:tgtEl>
                                      </p:cBhvr>
                                    </p:animEffect>
                                    <p:anim calcmode="lin" valueType="num">
                                      <p:cBhvr>
                                        <p:cTn id="22" dur="75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75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C31637-3D19-41B9-9C1E-9EF1DC0DDDCE}"/>
              </a:ext>
            </a:extLst>
          </p:cNvPr>
          <p:cNvSpPr>
            <a:spLocks noGrp="1"/>
          </p:cNvSpPr>
          <p:nvPr>
            <p:ph type="title"/>
          </p:nvPr>
        </p:nvSpPr>
        <p:spPr>
          <a:xfrm>
            <a:off x="6657715" y="319088"/>
            <a:ext cx="4195674" cy="2052522"/>
          </a:xfrm>
        </p:spPr>
        <p:txBody>
          <a:bodyPr vert="horz" lIns="91440" tIns="45720" rIns="91440" bIns="45720" rtlCol="0" anchor="b">
            <a:normAutofit/>
          </a:bodyPr>
          <a:lstStyle/>
          <a:p>
            <a:r>
              <a:rPr lang="en-US" sz="6000" b="1" dirty="0">
                <a:solidFill>
                  <a:srgbClr val="123C6E"/>
                </a:solidFill>
              </a:rPr>
              <a:t>Rising Potency </a:t>
            </a:r>
          </a:p>
        </p:txBody>
      </p:sp>
      <p:sp>
        <p:nvSpPr>
          <p:cNvPr id="14" name="Oval 1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 picture containing text, businesscard, vector graphics&#10;&#10;Description automatically generated">
            <a:extLst>
              <a:ext uri="{FF2B5EF4-FFF2-40B4-BE49-F238E27FC236}">
                <a16:creationId xmlns:a16="http://schemas.microsoft.com/office/drawing/2014/main" id="{DEE4EA92-18E8-D037-DC71-BBC61EA2629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3" b="-3"/>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solidFill>
            <a:schemeClr val="accent6">
              <a:lumMod val="60000"/>
              <a:lumOff val="40000"/>
            </a:schemeClr>
          </a:solidFill>
        </p:spPr>
      </p:pic>
      <p:sp>
        <p:nvSpPr>
          <p:cNvPr id="1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5" name="Text Placeholder 4">
            <a:extLst>
              <a:ext uri="{FF2B5EF4-FFF2-40B4-BE49-F238E27FC236}">
                <a16:creationId xmlns:a16="http://schemas.microsoft.com/office/drawing/2014/main" id="{12AB2C04-25FD-2AEC-D507-0327EDD57F62}"/>
              </a:ext>
            </a:extLst>
          </p:cNvPr>
          <p:cNvSpPr>
            <a:spLocks noGrp="1"/>
          </p:cNvSpPr>
          <p:nvPr>
            <p:ph type="body" sz="half" idx="2"/>
          </p:nvPr>
        </p:nvSpPr>
        <p:spPr>
          <a:xfrm>
            <a:off x="6647577" y="2748245"/>
            <a:ext cx="4538615" cy="3548095"/>
          </a:xfrm>
        </p:spPr>
        <p:txBody>
          <a:bodyPr vert="horz" lIns="91440" tIns="45720" rIns="91440" bIns="45720" rtlCol="0" anchor="t">
            <a:normAutofit/>
          </a:bodyPr>
          <a:lstStyle/>
          <a:p>
            <a:pPr marL="285750" indent="-228600">
              <a:buFont typeface="Arial" panose="020B0604020202020204" pitchFamily="34" charset="0"/>
              <a:buChar char="•"/>
            </a:pPr>
            <a:r>
              <a:rPr lang="en-US" sz="2400" dirty="0">
                <a:solidFill>
                  <a:srgbClr val="123C6E">
                    <a:alpha val="80000"/>
                  </a:srgbClr>
                </a:solidFill>
              </a:rPr>
              <a:t>Today’s marijuana is nothing like the marijuana of the past</a:t>
            </a:r>
          </a:p>
          <a:p>
            <a:pPr marL="285750" indent="-228600">
              <a:buFont typeface="Arial" panose="020B0604020202020204" pitchFamily="34" charset="0"/>
              <a:buChar char="•"/>
            </a:pPr>
            <a:r>
              <a:rPr lang="en-US" sz="2400" dirty="0">
                <a:solidFill>
                  <a:srgbClr val="123C6E">
                    <a:alpha val="80000"/>
                  </a:srgbClr>
                </a:solidFill>
              </a:rPr>
              <a:t>There has also been an increase in ER visits involving marijuana</a:t>
            </a:r>
          </a:p>
          <a:p>
            <a:pPr marL="285750" indent="-228600">
              <a:buFont typeface="Arial" panose="020B0604020202020204" pitchFamily="34" charset="0"/>
              <a:buChar char="•"/>
            </a:pPr>
            <a:r>
              <a:rPr lang="en-US" sz="2400" dirty="0">
                <a:solidFill>
                  <a:srgbClr val="123C6E">
                    <a:alpha val="80000"/>
                  </a:srgbClr>
                </a:solidFill>
              </a:rPr>
              <a:t>Higher potency is also associated with a greater risk of dependency </a:t>
            </a:r>
          </a:p>
        </p:txBody>
      </p:sp>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a:xfrm rot="16200000">
            <a:off x="9812115" y="1591485"/>
            <a:ext cx="3548094" cy="365125"/>
          </a:xfrm>
        </p:spPr>
        <p:txBody>
          <a:bodyPr vert="horz" lIns="91440" tIns="45720" rIns="91440" bIns="45720" rtlCol="0" anchor="ctr">
            <a:normAutofit/>
          </a:bodyPr>
          <a:lstStyle/>
          <a:p>
            <a:pPr>
              <a:lnSpc>
                <a:spcPct val="90000"/>
              </a:lnSpc>
              <a:spcAft>
                <a:spcPts val="600"/>
              </a:spcAft>
              <a:defRPr/>
            </a:pPr>
            <a:r>
              <a:rPr lang="en-US" sz="900" kern="1200">
                <a:solidFill>
                  <a:schemeClr val="tx1">
                    <a:alpha val="60000"/>
                  </a:schemeClr>
                </a:solidFill>
                <a:latin typeface="Calibri" panose="020F0502020204030204"/>
                <a:ea typeface="+mn-ea"/>
                <a:cs typeface="+mn-cs"/>
              </a:rPr>
              <a:t>San Antonio Council on Alcohol and Drug Awareness - www.sacada.org</a:t>
            </a:r>
          </a:p>
        </p:txBody>
      </p:sp>
      <p:sp>
        <p:nvSpPr>
          <p:cNvPr id="2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571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8BB83A-9545-5D3A-1AEA-9DB545B80A90}"/>
            </a:ext>
          </a:extLst>
        </p:cNvPr>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1060">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Rectangle 1062">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180A6F-E80C-CDC8-0E91-0F09B7803DEA}"/>
              </a:ext>
            </a:extLst>
          </p:cNvPr>
          <p:cNvSpPr>
            <a:spLocks noGrp="1"/>
          </p:cNvSpPr>
          <p:nvPr>
            <p:ph type="title"/>
          </p:nvPr>
        </p:nvSpPr>
        <p:spPr>
          <a:xfrm>
            <a:off x="532567" y="207554"/>
            <a:ext cx="7063721" cy="1159200"/>
          </a:xfrm>
        </p:spPr>
        <p:txBody>
          <a:bodyPr vert="horz" lIns="91440" tIns="45720" rIns="91440" bIns="45720" rtlCol="0" anchor="ctr">
            <a:normAutofit/>
          </a:bodyPr>
          <a:lstStyle/>
          <a:p>
            <a:r>
              <a:rPr lang="en-US" sz="5400" kern="1200" dirty="0">
                <a:solidFill>
                  <a:srgbClr val="FFFFFF"/>
                </a:solidFill>
                <a:latin typeface="Calibri" panose="020F0502020204030204" pitchFamily="34" charset="0"/>
                <a:ea typeface="Calibri" panose="020F0502020204030204" pitchFamily="34" charset="0"/>
                <a:cs typeface="Calibri" panose="020F0502020204030204" pitchFamily="34" charset="0"/>
              </a:rPr>
              <a:t>Effects of marijuana</a:t>
            </a:r>
          </a:p>
        </p:txBody>
      </p:sp>
      <p:sp>
        <p:nvSpPr>
          <p:cNvPr id="4" name="Footer Placeholder 3">
            <a:extLst>
              <a:ext uri="{FF2B5EF4-FFF2-40B4-BE49-F238E27FC236}">
                <a16:creationId xmlns:a16="http://schemas.microsoft.com/office/drawing/2014/main" id="{C8F4F100-4DE0-EE61-9364-239ABB9171D1}"/>
              </a:ext>
            </a:extLst>
          </p:cNvPr>
          <p:cNvSpPr>
            <a:spLocks noGrp="1"/>
          </p:cNvSpPr>
          <p:nvPr>
            <p:ph type="ftr" sz="quarter" idx="11"/>
          </p:nvPr>
        </p:nvSpPr>
        <p:spPr>
          <a:xfrm>
            <a:off x="182879" y="6404664"/>
            <a:ext cx="4842140" cy="302389"/>
          </a:xfrm>
        </p:spPr>
        <p:txBody>
          <a:bodyPr vert="horz" lIns="91440" tIns="45720" rIns="91440" bIns="45720" rtlCol="0" anchor="ctr">
            <a:normAutofit/>
          </a:bodyPr>
          <a:lstStyle/>
          <a:p>
            <a:pPr marR="0" lvl="0" indent="0" algn="l" fontAlgn="auto">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rPr>
              <a:t>San Antonio Council on Alcohol and Drug Awareness - www.sacada.org</a:t>
            </a:r>
          </a:p>
        </p:txBody>
      </p:sp>
      <p:pic>
        <p:nvPicPr>
          <p:cNvPr id="7" name="Picture 6">
            <a:extLst>
              <a:ext uri="{FF2B5EF4-FFF2-40B4-BE49-F238E27FC236}">
                <a16:creationId xmlns:a16="http://schemas.microsoft.com/office/drawing/2014/main" id="{9E380E5C-1326-B1C6-DCDE-EEA6F6D211D2}"/>
              </a:ext>
            </a:extLst>
          </p:cNvPr>
          <p:cNvPicPr>
            <a:picLocks noChangeAspect="1"/>
          </p:cNvPicPr>
          <p:nvPr/>
        </p:nvPicPr>
        <p:blipFill>
          <a:blip r:embed="rId3"/>
          <a:srcRect t="17380" r="1515" b="14942"/>
          <a:stretch>
            <a:fillRect/>
          </a:stretch>
        </p:blipFill>
        <p:spPr>
          <a:xfrm>
            <a:off x="182879" y="2515873"/>
            <a:ext cx="8088285" cy="2862470"/>
          </a:xfrm>
          <a:prstGeom prst="rect">
            <a:avLst/>
          </a:prstGeom>
        </p:spPr>
      </p:pic>
      <p:sp>
        <p:nvSpPr>
          <p:cNvPr id="13" name="Freeform: Shape 12">
            <a:extLst>
              <a:ext uri="{FF2B5EF4-FFF2-40B4-BE49-F238E27FC236}">
                <a16:creationId xmlns:a16="http://schemas.microsoft.com/office/drawing/2014/main" id="{1A1DC6B5-7F81-627C-0DD4-9229DE2A0CF4}"/>
              </a:ext>
            </a:extLst>
          </p:cNvPr>
          <p:cNvSpPr/>
          <p:nvPr/>
        </p:nvSpPr>
        <p:spPr>
          <a:xfrm>
            <a:off x="7824055" y="2851925"/>
            <a:ext cx="4063143" cy="2404561"/>
          </a:xfrm>
          <a:custGeom>
            <a:avLst/>
            <a:gdLst>
              <a:gd name="connsiteX0" fmla="*/ 0 w 2706687"/>
              <a:gd name="connsiteY0" fmla="*/ 0 h 1624012"/>
              <a:gd name="connsiteX1" fmla="*/ 2706687 w 2706687"/>
              <a:gd name="connsiteY1" fmla="*/ 0 h 1624012"/>
              <a:gd name="connsiteX2" fmla="*/ 2706687 w 2706687"/>
              <a:gd name="connsiteY2" fmla="*/ 1624012 h 1624012"/>
              <a:gd name="connsiteX3" fmla="*/ 0 w 2706687"/>
              <a:gd name="connsiteY3" fmla="*/ 1624012 h 1624012"/>
              <a:gd name="connsiteX4" fmla="*/ 0 w 270668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1624012">
                <a:moveTo>
                  <a:pt x="0" y="0"/>
                </a:moveTo>
                <a:lnTo>
                  <a:pt x="2706687" y="0"/>
                </a:lnTo>
                <a:lnTo>
                  <a:pt x="2706687" y="1624012"/>
                </a:lnTo>
                <a:lnTo>
                  <a:pt x="0" y="1624012"/>
                </a:lnTo>
                <a:lnTo>
                  <a:pt x="0" y="0"/>
                </a:lnTo>
                <a:close/>
              </a:path>
            </a:pathLst>
          </a:custGeom>
          <a:solidFill>
            <a:schemeClr val="bg1"/>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4400" b="1" kern="1200" dirty="0">
                <a:solidFill>
                  <a:srgbClr val="D07530"/>
                </a:solidFill>
                <a:latin typeface="Calibri" panose="020F0502020204030204" pitchFamily="34" charset="0"/>
                <a:cs typeface="Calibri" panose="020F0502020204030204" pitchFamily="34" charset="0"/>
              </a:rPr>
              <a:t>Difficulty with thinking and problem-solving</a:t>
            </a:r>
          </a:p>
        </p:txBody>
      </p:sp>
    </p:spTree>
    <p:extLst>
      <p:ext uri="{BB962C8B-B14F-4D97-AF65-F5344CB8AC3E}">
        <p14:creationId xmlns:p14="http://schemas.microsoft.com/office/powerpoint/2010/main" val="1346979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EEE454-9A38-2584-48D9-52FFF22FAFE7}"/>
            </a:ext>
          </a:extLst>
        </p:cNvPr>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D4E754B7-7F88-FC78-0B84-355E0F4D2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1059" name="Rectangle 1058">
            <a:extLst>
              <a:ext uri="{FF2B5EF4-FFF2-40B4-BE49-F238E27FC236}">
                <a16:creationId xmlns:a16="http://schemas.microsoft.com/office/drawing/2014/main" id="{A5412B47-0B75-E55F-B536-33371BE56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1061" name="Rectangle 1060">
            <a:extLst>
              <a:ext uri="{FF2B5EF4-FFF2-40B4-BE49-F238E27FC236}">
                <a16:creationId xmlns:a16="http://schemas.microsoft.com/office/drawing/2014/main" id="{CA6612F4-0A7F-CD30-1D0F-248DF5F57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1063" name="Rectangle 1062">
            <a:extLst>
              <a:ext uri="{FF2B5EF4-FFF2-40B4-BE49-F238E27FC236}">
                <a16:creationId xmlns:a16="http://schemas.microsoft.com/office/drawing/2014/main" id="{02E05A53-114A-6FFD-2326-912768948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2" name="Title 1">
            <a:extLst>
              <a:ext uri="{FF2B5EF4-FFF2-40B4-BE49-F238E27FC236}">
                <a16:creationId xmlns:a16="http://schemas.microsoft.com/office/drawing/2014/main" id="{3A3A67B4-CFB8-3BC4-0E2F-1A29CE0AF226}"/>
              </a:ext>
            </a:extLst>
          </p:cNvPr>
          <p:cNvSpPr>
            <a:spLocks noGrp="1"/>
          </p:cNvSpPr>
          <p:nvPr>
            <p:ph type="title"/>
          </p:nvPr>
        </p:nvSpPr>
        <p:spPr>
          <a:xfrm>
            <a:off x="532567" y="207554"/>
            <a:ext cx="7063721" cy="1159200"/>
          </a:xfrm>
        </p:spPr>
        <p:txBody>
          <a:bodyPr vert="horz" lIns="91440" tIns="45720" rIns="91440" bIns="45720" rtlCol="0" anchor="ctr">
            <a:normAutofit/>
          </a:bodyPr>
          <a:lstStyle/>
          <a:p>
            <a:r>
              <a:rPr lang="en-US" sz="5400" kern="1200" dirty="0">
                <a:solidFill>
                  <a:srgbClr val="FFFFFF"/>
                </a:solidFill>
                <a:latin typeface="Calibri" panose="020F0502020204030204" pitchFamily="34" charset="0"/>
                <a:ea typeface="Calibri" panose="020F0502020204030204" pitchFamily="34" charset="0"/>
                <a:cs typeface="Calibri" panose="020F0502020204030204" pitchFamily="34" charset="0"/>
              </a:rPr>
              <a:t>Effects of marijuana</a:t>
            </a:r>
          </a:p>
        </p:txBody>
      </p:sp>
      <p:sp>
        <p:nvSpPr>
          <p:cNvPr id="4" name="Footer Placeholder 3">
            <a:extLst>
              <a:ext uri="{FF2B5EF4-FFF2-40B4-BE49-F238E27FC236}">
                <a16:creationId xmlns:a16="http://schemas.microsoft.com/office/drawing/2014/main" id="{07D8F92A-986D-B62B-8245-C533CBB60561}"/>
              </a:ext>
            </a:extLst>
          </p:cNvPr>
          <p:cNvSpPr>
            <a:spLocks noGrp="1"/>
          </p:cNvSpPr>
          <p:nvPr>
            <p:ph type="ftr" sz="quarter" idx="11"/>
          </p:nvPr>
        </p:nvSpPr>
        <p:spPr>
          <a:xfrm>
            <a:off x="0" y="6586780"/>
            <a:ext cx="4842140" cy="302389"/>
          </a:xfr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Rounded MT Bold"/>
                <a:ea typeface="+mn-ea"/>
                <a:cs typeface="+mn-cs"/>
              </a:rPr>
              <a:t>San Antonio Council on Alcohol and Drug Awareness - www.sacada.org</a:t>
            </a:r>
          </a:p>
        </p:txBody>
      </p:sp>
      <p:sp>
        <p:nvSpPr>
          <p:cNvPr id="13" name="Freeform: Shape 12">
            <a:extLst>
              <a:ext uri="{FF2B5EF4-FFF2-40B4-BE49-F238E27FC236}">
                <a16:creationId xmlns:a16="http://schemas.microsoft.com/office/drawing/2014/main" id="{B1EFF94C-779F-650C-B3A4-01762B061FE0}"/>
              </a:ext>
            </a:extLst>
          </p:cNvPr>
          <p:cNvSpPr/>
          <p:nvPr/>
        </p:nvSpPr>
        <p:spPr>
          <a:xfrm>
            <a:off x="1942622" y="5567316"/>
            <a:ext cx="3884732" cy="658210"/>
          </a:xfrm>
          <a:custGeom>
            <a:avLst/>
            <a:gdLst>
              <a:gd name="connsiteX0" fmla="*/ 0 w 2706687"/>
              <a:gd name="connsiteY0" fmla="*/ 0 h 1624012"/>
              <a:gd name="connsiteX1" fmla="*/ 2706687 w 2706687"/>
              <a:gd name="connsiteY1" fmla="*/ 0 h 1624012"/>
              <a:gd name="connsiteX2" fmla="*/ 2706687 w 2706687"/>
              <a:gd name="connsiteY2" fmla="*/ 1624012 h 1624012"/>
              <a:gd name="connsiteX3" fmla="*/ 0 w 2706687"/>
              <a:gd name="connsiteY3" fmla="*/ 1624012 h 1624012"/>
              <a:gd name="connsiteX4" fmla="*/ 0 w 270668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1624012">
                <a:moveTo>
                  <a:pt x="0" y="0"/>
                </a:moveTo>
                <a:lnTo>
                  <a:pt x="2706687" y="0"/>
                </a:lnTo>
                <a:lnTo>
                  <a:pt x="2706687" y="1624012"/>
                </a:lnTo>
                <a:lnTo>
                  <a:pt x="0" y="1624012"/>
                </a:lnTo>
                <a:lnTo>
                  <a:pt x="0" y="0"/>
                </a:lnTo>
                <a:close/>
              </a:path>
            </a:pathLst>
          </a:custGeom>
          <a:solidFill>
            <a:schemeClr val="bg1"/>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0490" tIns="110490" rIns="110490" bIns="110490" numCol="1" spcCol="1270" anchor="t"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a:ln>
                  <a:noFill/>
                </a:ln>
                <a:solidFill>
                  <a:srgbClr val="123C6E"/>
                </a:solidFill>
                <a:effectLst/>
                <a:uLnTx/>
                <a:uFillTx/>
                <a:latin typeface="Calibri" panose="020F0502020204030204" pitchFamily="34" charset="0"/>
                <a:ea typeface="+mn-ea"/>
                <a:cs typeface="Calibri" panose="020F0502020204030204" pitchFamily="34" charset="0"/>
              </a:rPr>
              <a:t>Impaired</a:t>
            </a:r>
            <a:r>
              <a:rPr kumimoji="0" lang="en-US" sz="3600" b="1" i="0" u="none" strike="noStrike" kern="1200" cap="none" spc="0" normalizeH="0" noProof="0" dirty="0">
                <a:ln>
                  <a:noFill/>
                </a:ln>
                <a:solidFill>
                  <a:srgbClr val="123C6E"/>
                </a:solidFill>
                <a:effectLst/>
                <a:uLnTx/>
                <a:uFillTx/>
                <a:latin typeface="Calibri" panose="020F0502020204030204" pitchFamily="34" charset="0"/>
                <a:ea typeface="+mn-ea"/>
                <a:cs typeface="Calibri" panose="020F0502020204030204" pitchFamily="34" charset="0"/>
              </a:rPr>
              <a:t> memory</a:t>
            </a:r>
            <a:endParaRPr kumimoji="0" lang="en-US" sz="3600" b="1" i="0" u="none" strike="noStrike" kern="1200" cap="none" spc="0" normalizeH="0" baseline="0" noProof="0" dirty="0">
              <a:ln>
                <a:noFill/>
              </a:ln>
              <a:solidFill>
                <a:srgbClr val="123C6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7BFE09B-ABA8-8715-68CF-74FF326F7480}"/>
              </a:ext>
            </a:extLst>
          </p:cNvPr>
          <p:cNvPicPr>
            <a:picLocks noChangeAspect="1"/>
          </p:cNvPicPr>
          <p:nvPr/>
        </p:nvPicPr>
        <p:blipFill>
          <a:blip r:embed="rId3"/>
          <a:stretch>
            <a:fillRect/>
          </a:stretch>
        </p:blipFill>
        <p:spPr>
          <a:xfrm>
            <a:off x="2403827" y="1914779"/>
            <a:ext cx="2962323" cy="3642063"/>
          </a:xfrm>
          <a:prstGeom prst="rect">
            <a:avLst/>
          </a:prstGeom>
        </p:spPr>
      </p:pic>
      <p:pic>
        <p:nvPicPr>
          <p:cNvPr id="6" name="Picture 5">
            <a:extLst>
              <a:ext uri="{FF2B5EF4-FFF2-40B4-BE49-F238E27FC236}">
                <a16:creationId xmlns:a16="http://schemas.microsoft.com/office/drawing/2014/main" id="{D28A3E99-2E2E-9A11-656B-8443CB406170}"/>
              </a:ext>
            </a:extLst>
          </p:cNvPr>
          <p:cNvPicPr>
            <a:picLocks noChangeAspect="1"/>
          </p:cNvPicPr>
          <p:nvPr/>
        </p:nvPicPr>
        <p:blipFill>
          <a:blip r:embed="rId4"/>
          <a:stretch>
            <a:fillRect/>
          </a:stretch>
        </p:blipFill>
        <p:spPr>
          <a:xfrm>
            <a:off x="6825852" y="1914779"/>
            <a:ext cx="3538053" cy="3642063"/>
          </a:xfrm>
          <a:prstGeom prst="rect">
            <a:avLst/>
          </a:prstGeom>
        </p:spPr>
      </p:pic>
      <p:sp>
        <p:nvSpPr>
          <p:cNvPr id="8" name="Freeform: Shape 7">
            <a:extLst>
              <a:ext uri="{FF2B5EF4-FFF2-40B4-BE49-F238E27FC236}">
                <a16:creationId xmlns:a16="http://schemas.microsoft.com/office/drawing/2014/main" id="{08E9666D-74E4-0346-6F0B-14780498E906}"/>
              </a:ext>
            </a:extLst>
          </p:cNvPr>
          <p:cNvSpPr/>
          <p:nvPr/>
        </p:nvSpPr>
        <p:spPr>
          <a:xfrm>
            <a:off x="6364648" y="5567316"/>
            <a:ext cx="4428674" cy="658210"/>
          </a:xfrm>
          <a:custGeom>
            <a:avLst/>
            <a:gdLst>
              <a:gd name="connsiteX0" fmla="*/ 0 w 2706687"/>
              <a:gd name="connsiteY0" fmla="*/ 0 h 1624012"/>
              <a:gd name="connsiteX1" fmla="*/ 2706687 w 2706687"/>
              <a:gd name="connsiteY1" fmla="*/ 0 h 1624012"/>
              <a:gd name="connsiteX2" fmla="*/ 2706687 w 2706687"/>
              <a:gd name="connsiteY2" fmla="*/ 1624012 h 1624012"/>
              <a:gd name="connsiteX3" fmla="*/ 0 w 2706687"/>
              <a:gd name="connsiteY3" fmla="*/ 1624012 h 1624012"/>
              <a:gd name="connsiteX4" fmla="*/ 0 w 270668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1624012">
                <a:moveTo>
                  <a:pt x="0" y="0"/>
                </a:moveTo>
                <a:lnTo>
                  <a:pt x="2706687" y="0"/>
                </a:lnTo>
                <a:lnTo>
                  <a:pt x="2706687" y="1624012"/>
                </a:lnTo>
                <a:lnTo>
                  <a:pt x="0" y="1624012"/>
                </a:lnTo>
                <a:lnTo>
                  <a:pt x="0" y="0"/>
                </a:lnTo>
                <a:close/>
              </a:path>
            </a:pathLst>
          </a:custGeom>
          <a:solidFill>
            <a:schemeClr val="bg1"/>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0490" tIns="110490" rIns="110490" bIns="110490" numCol="1" spcCol="1270" anchor="t"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lang="en-US" sz="3600" b="1" noProof="0" dirty="0" err="1">
                <a:solidFill>
                  <a:srgbClr val="123C6E"/>
                </a:solidFill>
                <a:latin typeface="Calibri" panose="020F0502020204030204" pitchFamily="34" charset="0"/>
                <a:cs typeface="Calibri" panose="020F0502020204030204" pitchFamily="34" charset="0"/>
              </a:rPr>
              <a:t>Distorded</a:t>
            </a:r>
            <a:r>
              <a:rPr lang="en-US" sz="3600" b="1" noProof="0" dirty="0">
                <a:solidFill>
                  <a:srgbClr val="123C6E"/>
                </a:solidFill>
                <a:latin typeface="Calibri" panose="020F0502020204030204" pitchFamily="34" charset="0"/>
                <a:cs typeface="Calibri" panose="020F0502020204030204" pitchFamily="34" charset="0"/>
              </a:rPr>
              <a:t> </a:t>
            </a:r>
            <a:r>
              <a:rPr lang="en-US" sz="3600" b="1" dirty="0">
                <a:solidFill>
                  <a:srgbClr val="123C6E"/>
                </a:solidFill>
                <a:latin typeface="Calibri" panose="020F0502020204030204" pitchFamily="34" charset="0"/>
                <a:cs typeface="Calibri" panose="020F0502020204030204" pitchFamily="34" charset="0"/>
              </a:rPr>
              <a:t>Perception</a:t>
            </a:r>
            <a:endParaRPr kumimoji="0" lang="en-US" sz="3600" b="1" i="0" u="none" strike="noStrike" kern="1200" cap="none" spc="0" normalizeH="0" baseline="0" noProof="0" dirty="0">
              <a:ln>
                <a:noFill/>
              </a:ln>
              <a:solidFill>
                <a:srgbClr val="123C6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93888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28389C9-B34F-4FDD-B4E0-9A0D49E1DF6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90000"/>
              </a:lnSpc>
              <a:spcAft>
                <a:spcPts val="600"/>
              </a:spcAft>
            </a:pPr>
            <a:r>
              <a:rPr lang="en-US" sz="1000" kern="1200" dirty="0">
                <a:solidFill>
                  <a:srgbClr val="FFFFFF"/>
                </a:solidFill>
                <a:latin typeface="+mn-lt"/>
                <a:ea typeface="+mn-ea"/>
                <a:cs typeface="+mn-cs"/>
              </a:rPr>
              <a:t>San Antonio Council on Alcohol and Drug Awareness - www.sacada.org</a:t>
            </a:r>
          </a:p>
        </p:txBody>
      </p:sp>
    </p:spTree>
    <p:extLst>
      <p:ext uri="{BB962C8B-B14F-4D97-AF65-F5344CB8AC3E}">
        <p14:creationId xmlns:p14="http://schemas.microsoft.com/office/powerpoint/2010/main" val="215256524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866C73-33D7-B458-2085-1C5E28F43B42}"/>
            </a:ext>
          </a:extLst>
        </p:cNvPr>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BEBDD9CB-00E5-CC5F-AB61-329C0498F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1059" name="Rectangle 1058">
            <a:extLst>
              <a:ext uri="{FF2B5EF4-FFF2-40B4-BE49-F238E27FC236}">
                <a16:creationId xmlns:a16="http://schemas.microsoft.com/office/drawing/2014/main" id="{C6C73EEE-1D9B-97F2-D3E8-1F78D0DD6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1061" name="Rectangle 1060">
            <a:extLst>
              <a:ext uri="{FF2B5EF4-FFF2-40B4-BE49-F238E27FC236}">
                <a16:creationId xmlns:a16="http://schemas.microsoft.com/office/drawing/2014/main" id="{A5B2DD6C-3169-E45A-7ADB-6DA09B0104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1063" name="Rectangle 1062">
            <a:extLst>
              <a:ext uri="{FF2B5EF4-FFF2-40B4-BE49-F238E27FC236}">
                <a16:creationId xmlns:a16="http://schemas.microsoft.com/office/drawing/2014/main" id="{1FC4976A-E198-C994-21B0-BAC176A15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2" name="Title 1">
            <a:extLst>
              <a:ext uri="{FF2B5EF4-FFF2-40B4-BE49-F238E27FC236}">
                <a16:creationId xmlns:a16="http://schemas.microsoft.com/office/drawing/2014/main" id="{06643707-AAA5-3031-3105-41CD94CD31A9}"/>
              </a:ext>
            </a:extLst>
          </p:cNvPr>
          <p:cNvSpPr>
            <a:spLocks noGrp="1"/>
          </p:cNvSpPr>
          <p:nvPr>
            <p:ph type="title"/>
          </p:nvPr>
        </p:nvSpPr>
        <p:spPr>
          <a:xfrm>
            <a:off x="532567" y="207554"/>
            <a:ext cx="7063721" cy="1159200"/>
          </a:xfrm>
        </p:spPr>
        <p:txBody>
          <a:bodyPr vert="horz" lIns="91440" tIns="45720" rIns="91440" bIns="45720" rtlCol="0" anchor="ctr">
            <a:normAutofit/>
          </a:bodyPr>
          <a:lstStyle/>
          <a:p>
            <a:r>
              <a:rPr lang="en-US" sz="5400" kern="1200" dirty="0">
                <a:solidFill>
                  <a:srgbClr val="FFFFFF"/>
                </a:solidFill>
                <a:latin typeface="Calibri" panose="020F0502020204030204" pitchFamily="34" charset="0"/>
                <a:ea typeface="Calibri" panose="020F0502020204030204" pitchFamily="34" charset="0"/>
                <a:cs typeface="Calibri" panose="020F0502020204030204" pitchFamily="34" charset="0"/>
              </a:rPr>
              <a:t>Effects of marijuana</a:t>
            </a:r>
          </a:p>
        </p:txBody>
      </p:sp>
      <p:sp>
        <p:nvSpPr>
          <p:cNvPr id="4" name="Footer Placeholder 3">
            <a:extLst>
              <a:ext uri="{FF2B5EF4-FFF2-40B4-BE49-F238E27FC236}">
                <a16:creationId xmlns:a16="http://schemas.microsoft.com/office/drawing/2014/main" id="{F60B49DF-A64B-84DE-845C-0F2F59BEBB2E}"/>
              </a:ext>
            </a:extLst>
          </p:cNvPr>
          <p:cNvSpPr>
            <a:spLocks noGrp="1"/>
          </p:cNvSpPr>
          <p:nvPr>
            <p:ph type="ftr" sz="quarter" idx="11"/>
          </p:nvPr>
        </p:nvSpPr>
        <p:spPr>
          <a:xfrm>
            <a:off x="182879" y="6404664"/>
            <a:ext cx="4842140" cy="302389"/>
          </a:xfr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Rounded MT Bold"/>
                <a:ea typeface="+mn-ea"/>
                <a:cs typeface="+mn-cs"/>
              </a:rPr>
              <a:t>San Antonio Council on Alcohol and Drug Awareness - www.sacada.org</a:t>
            </a:r>
          </a:p>
        </p:txBody>
      </p:sp>
      <p:sp>
        <p:nvSpPr>
          <p:cNvPr id="13" name="Freeform: Shape 12">
            <a:extLst>
              <a:ext uri="{FF2B5EF4-FFF2-40B4-BE49-F238E27FC236}">
                <a16:creationId xmlns:a16="http://schemas.microsoft.com/office/drawing/2014/main" id="{B0B7D40A-98EF-AABC-D4CD-14C39381A8A6}"/>
              </a:ext>
            </a:extLst>
          </p:cNvPr>
          <p:cNvSpPr/>
          <p:nvPr/>
        </p:nvSpPr>
        <p:spPr>
          <a:xfrm>
            <a:off x="992743" y="2609417"/>
            <a:ext cx="3751535" cy="2800766"/>
          </a:xfrm>
          <a:custGeom>
            <a:avLst/>
            <a:gdLst>
              <a:gd name="connsiteX0" fmla="*/ 0 w 2706687"/>
              <a:gd name="connsiteY0" fmla="*/ 0 h 1624012"/>
              <a:gd name="connsiteX1" fmla="*/ 2706687 w 2706687"/>
              <a:gd name="connsiteY1" fmla="*/ 0 h 1624012"/>
              <a:gd name="connsiteX2" fmla="*/ 2706687 w 2706687"/>
              <a:gd name="connsiteY2" fmla="*/ 1624012 h 1624012"/>
              <a:gd name="connsiteX3" fmla="*/ 0 w 2706687"/>
              <a:gd name="connsiteY3" fmla="*/ 1624012 h 1624012"/>
              <a:gd name="connsiteX4" fmla="*/ 0 w 270668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1624012">
                <a:moveTo>
                  <a:pt x="0" y="0"/>
                </a:moveTo>
                <a:lnTo>
                  <a:pt x="2706687" y="0"/>
                </a:lnTo>
                <a:lnTo>
                  <a:pt x="2706687" y="1624012"/>
                </a:lnTo>
                <a:lnTo>
                  <a:pt x="0" y="1624012"/>
                </a:lnTo>
                <a:lnTo>
                  <a:pt x="0" y="0"/>
                </a:lnTo>
                <a:close/>
              </a:path>
            </a:pathLst>
          </a:custGeom>
          <a:solidFill>
            <a:schemeClr val="bg1"/>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0490" tIns="110490" rIns="110490" bIns="110490"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lang="en-US" sz="4800" b="1" dirty="0">
                <a:solidFill>
                  <a:srgbClr val="C00000"/>
                </a:solidFill>
                <a:latin typeface="Calibri" panose="020F0502020204030204" pitchFamily="34" charset="0"/>
                <a:cs typeface="Calibri" panose="020F0502020204030204" pitchFamily="34" charset="0"/>
              </a:rPr>
              <a:t>Changes in mood</a:t>
            </a:r>
            <a:endParaRPr kumimoji="0" lang="en-US" sz="4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2F33F7C-9890-5076-4FB7-3E7976BF49CE}"/>
              </a:ext>
            </a:extLst>
          </p:cNvPr>
          <p:cNvPicPr>
            <a:picLocks noChangeAspect="1"/>
          </p:cNvPicPr>
          <p:nvPr/>
        </p:nvPicPr>
        <p:blipFill>
          <a:blip r:embed="rId3"/>
          <a:stretch>
            <a:fillRect/>
          </a:stretch>
        </p:blipFill>
        <p:spPr>
          <a:xfrm>
            <a:off x="5459896" y="413252"/>
            <a:ext cx="6216439" cy="6216439"/>
          </a:xfrm>
          <a:prstGeom prst="rect">
            <a:avLst/>
          </a:prstGeom>
        </p:spPr>
      </p:pic>
    </p:spTree>
    <p:extLst>
      <p:ext uri="{BB962C8B-B14F-4D97-AF65-F5344CB8AC3E}">
        <p14:creationId xmlns:p14="http://schemas.microsoft.com/office/powerpoint/2010/main" val="1799860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750"/>
                                        <p:tgtEl>
                                          <p:spTgt spid="13"/>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7A06B3-7C9F-6245-0BBB-ECEB4E32CFBE}"/>
            </a:ext>
          </a:extLst>
        </p:cNvPr>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227F0E53-9C03-3762-665A-7F0A66AF9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1059" name="Rectangle 1058">
            <a:extLst>
              <a:ext uri="{FF2B5EF4-FFF2-40B4-BE49-F238E27FC236}">
                <a16:creationId xmlns:a16="http://schemas.microsoft.com/office/drawing/2014/main" id="{E6AFE0DD-14D0-3D64-190C-40B6294BA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1061" name="Rectangle 1060">
            <a:extLst>
              <a:ext uri="{FF2B5EF4-FFF2-40B4-BE49-F238E27FC236}">
                <a16:creationId xmlns:a16="http://schemas.microsoft.com/office/drawing/2014/main" id="{4B3AA4CB-0184-F06E-04FA-C8843E1D6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1063" name="Rectangle 1062">
            <a:extLst>
              <a:ext uri="{FF2B5EF4-FFF2-40B4-BE49-F238E27FC236}">
                <a16:creationId xmlns:a16="http://schemas.microsoft.com/office/drawing/2014/main" id="{74B71B3B-CCFD-EE01-05FA-A732DB53BE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sp>
        <p:nvSpPr>
          <p:cNvPr id="2" name="Title 1">
            <a:extLst>
              <a:ext uri="{FF2B5EF4-FFF2-40B4-BE49-F238E27FC236}">
                <a16:creationId xmlns:a16="http://schemas.microsoft.com/office/drawing/2014/main" id="{A6F027F5-82E2-63F0-8FBC-0C722CE40F7E}"/>
              </a:ext>
            </a:extLst>
          </p:cNvPr>
          <p:cNvSpPr>
            <a:spLocks noGrp="1"/>
          </p:cNvSpPr>
          <p:nvPr>
            <p:ph type="title"/>
          </p:nvPr>
        </p:nvSpPr>
        <p:spPr>
          <a:xfrm>
            <a:off x="532567" y="207554"/>
            <a:ext cx="7063721" cy="1159200"/>
          </a:xfrm>
        </p:spPr>
        <p:txBody>
          <a:bodyPr vert="horz" lIns="91440" tIns="45720" rIns="91440" bIns="45720" rtlCol="0" anchor="ctr">
            <a:normAutofit/>
          </a:bodyPr>
          <a:lstStyle/>
          <a:p>
            <a:r>
              <a:rPr lang="en-US" sz="5400" kern="1200" dirty="0">
                <a:solidFill>
                  <a:srgbClr val="FFFFFF"/>
                </a:solidFill>
                <a:latin typeface="Calibri" panose="020F0502020204030204" pitchFamily="34" charset="0"/>
                <a:ea typeface="Calibri" panose="020F0502020204030204" pitchFamily="34" charset="0"/>
                <a:cs typeface="Calibri" panose="020F0502020204030204" pitchFamily="34" charset="0"/>
              </a:rPr>
              <a:t>Effects of marijuana</a:t>
            </a:r>
          </a:p>
        </p:txBody>
      </p:sp>
      <p:sp>
        <p:nvSpPr>
          <p:cNvPr id="4" name="Footer Placeholder 3">
            <a:extLst>
              <a:ext uri="{FF2B5EF4-FFF2-40B4-BE49-F238E27FC236}">
                <a16:creationId xmlns:a16="http://schemas.microsoft.com/office/drawing/2014/main" id="{25B99033-9751-F190-6E15-5B544BF8826B}"/>
              </a:ext>
            </a:extLst>
          </p:cNvPr>
          <p:cNvSpPr>
            <a:spLocks noGrp="1"/>
          </p:cNvSpPr>
          <p:nvPr>
            <p:ph type="ftr" sz="quarter" idx="11"/>
          </p:nvPr>
        </p:nvSpPr>
        <p:spPr>
          <a:xfrm>
            <a:off x="7163295" y="6348057"/>
            <a:ext cx="4842140" cy="302389"/>
          </a:xfr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Rounded MT Bold"/>
                <a:ea typeface="+mn-ea"/>
                <a:cs typeface="+mn-cs"/>
              </a:rPr>
              <a:t>San Antonio Council on Alcohol and Drug Awareness - www.sacada.org</a:t>
            </a:r>
          </a:p>
        </p:txBody>
      </p:sp>
      <p:sp>
        <p:nvSpPr>
          <p:cNvPr id="13" name="Freeform: Shape 12">
            <a:extLst>
              <a:ext uri="{FF2B5EF4-FFF2-40B4-BE49-F238E27FC236}">
                <a16:creationId xmlns:a16="http://schemas.microsoft.com/office/drawing/2014/main" id="{4FB8C726-C9F7-BA18-7C6D-5BCE9D123339}"/>
              </a:ext>
            </a:extLst>
          </p:cNvPr>
          <p:cNvSpPr/>
          <p:nvPr/>
        </p:nvSpPr>
        <p:spPr>
          <a:xfrm>
            <a:off x="7596288" y="3095638"/>
            <a:ext cx="3688273" cy="2239883"/>
          </a:xfrm>
          <a:custGeom>
            <a:avLst/>
            <a:gdLst>
              <a:gd name="connsiteX0" fmla="*/ 0 w 2706687"/>
              <a:gd name="connsiteY0" fmla="*/ 0 h 1624012"/>
              <a:gd name="connsiteX1" fmla="*/ 2706687 w 2706687"/>
              <a:gd name="connsiteY1" fmla="*/ 0 h 1624012"/>
              <a:gd name="connsiteX2" fmla="*/ 2706687 w 2706687"/>
              <a:gd name="connsiteY2" fmla="*/ 1624012 h 1624012"/>
              <a:gd name="connsiteX3" fmla="*/ 0 w 2706687"/>
              <a:gd name="connsiteY3" fmla="*/ 1624012 h 1624012"/>
              <a:gd name="connsiteX4" fmla="*/ 0 w 2706687"/>
              <a:gd name="connsiteY4" fmla="*/ 0 h 1624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1624012">
                <a:moveTo>
                  <a:pt x="0" y="0"/>
                </a:moveTo>
                <a:lnTo>
                  <a:pt x="2706687" y="0"/>
                </a:lnTo>
                <a:lnTo>
                  <a:pt x="2706687" y="1624012"/>
                </a:lnTo>
                <a:lnTo>
                  <a:pt x="0" y="1624012"/>
                </a:lnTo>
                <a:lnTo>
                  <a:pt x="0" y="0"/>
                </a:lnTo>
                <a:close/>
              </a:path>
            </a:pathLst>
          </a:custGeom>
          <a:solidFill>
            <a:schemeClr val="bg1"/>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0490" tIns="110490" rIns="110490" bIns="110490" numCol="1" spcCol="1270" anchor="t"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lang="en-US" sz="3600" b="1" dirty="0">
                <a:solidFill>
                  <a:srgbClr val="123C6E"/>
                </a:solidFill>
                <a:latin typeface="Calibri" panose="020F0502020204030204" pitchFamily="34" charset="0"/>
                <a:cs typeface="Calibri" panose="020F0502020204030204" pitchFamily="34" charset="0"/>
              </a:rPr>
              <a:t>Increased Risk of Mental Health Issues</a:t>
            </a:r>
            <a:endParaRPr kumimoji="0" lang="en-US" sz="3600" b="1" i="0" u="none" strike="noStrike" kern="1200" cap="none" spc="0" normalizeH="0" baseline="0" noProof="0" dirty="0">
              <a:ln>
                <a:noFill/>
              </a:ln>
              <a:solidFill>
                <a:srgbClr val="123C6E"/>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4F7AFD2-67A7-DC5A-7FBB-697EFC866BDF}"/>
              </a:ext>
            </a:extLst>
          </p:cNvPr>
          <p:cNvPicPr>
            <a:picLocks noChangeAspect="1"/>
          </p:cNvPicPr>
          <p:nvPr/>
        </p:nvPicPr>
        <p:blipFill>
          <a:blip r:embed="rId3"/>
          <a:stretch>
            <a:fillRect/>
          </a:stretch>
        </p:blipFill>
        <p:spPr>
          <a:xfrm>
            <a:off x="1134862" y="2018142"/>
            <a:ext cx="5859129" cy="4180062"/>
          </a:xfrm>
          <a:prstGeom prst="rect">
            <a:avLst/>
          </a:prstGeom>
        </p:spPr>
      </p:pic>
    </p:spTree>
    <p:extLst>
      <p:ext uri="{BB962C8B-B14F-4D97-AF65-F5344CB8AC3E}">
        <p14:creationId xmlns:p14="http://schemas.microsoft.com/office/powerpoint/2010/main" val="4143613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descr="Icon&#10;&#10;Description automatically generated">
            <a:extLst>
              <a:ext uri="{FF2B5EF4-FFF2-40B4-BE49-F238E27FC236}">
                <a16:creationId xmlns:a16="http://schemas.microsoft.com/office/drawing/2014/main" id="{1608D153-C6C0-5709-A8DD-8ED8AB029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157" y="5065420"/>
            <a:ext cx="5229955" cy="1400370"/>
          </a:xfrm>
          <a:prstGeom prst="rect">
            <a:avLst/>
          </a:prstGeom>
        </p:spPr>
      </p:pic>
      <p:sp>
        <p:nvSpPr>
          <p:cNvPr id="2" name="Title 1">
            <a:extLst>
              <a:ext uri="{FF2B5EF4-FFF2-40B4-BE49-F238E27FC236}">
                <a16:creationId xmlns:a16="http://schemas.microsoft.com/office/drawing/2014/main" id="{FE62B7C2-350E-7B98-CBE4-1EFDC9DA87F1}"/>
              </a:ext>
            </a:extLst>
          </p:cNvPr>
          <p:cNvSpPr>
            <a:spLocks noGrp="1"/>
          </p:cNvSpPr>
          <p:nvPr>
            <p:ph type="title"/>
          </p:nvPr>
        </p:nvSpPr>
        <p:spPr>
          <a:xfrm>
            <a:off x="1001713" y="822325"/>
            <a:ext cx="10515600" cy="1325563"/>
          </a:xfrm>
        </p:spPr>
        <p:txBody>
          <a:bodyPr>
            <a:normAutofit/>
          </a:bodyPr>
          <a:lstStyle/>
          <a:p>
            <a:pPr algn="ctr"/>
            <a:r>
              <a:rPr kumimoji="0" lang="en-US" sz="6000" b="0" i="0" u="none" strike="noStrike" kern="1200" cap="none" spc="0" normalizeH="0" baseline="0" noProof="0" dirty="0">
                <a:ln>
                  <a:noFill/>
                </a:ln>
                <a:solidFill>
                  <a:schemeClr val="bg1"/>
                </a:solidFill>
                <a:effectLst/>
                <a:uLnTx/>
                <a:uFillTx/>
                <a:latin typeface="Calibri" panose="020F0502020204030204" pitchFamily="34" charset="0"/>
                <a:ea typeface="+mj-ea"/>
                <a:cs typeface="Calibri" panose="020F0502020204030204" pitchFamily="34" charset="0"/>
              </a:rPr>
              <a:t>Marijuana Use Disorder</a:t>
            </a:r>
            <a:endParaRPr lang="en-US" sz="6000" dirty="0">
              <a:solidFill>
                <a:schemeClr val="bg1"/>
              </a:solidFill>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588FE1E1-1945-EABB-EE52-1DC66B3CA2F3}"/>
              </a:ext>
            </a:extLst>
          </p:cNvPr>
          <p:cNvSpPr>
            <a:spLocks noGrp="1"/>
          </p:cNvSpPr>
          <p:nvPr>
            <p:ph type="body" idx="1"/>
          </p:nvPr>
        </p:nvSpPr>
        <p:spPr>
          <a:xfrm>
            <a:off x="482600" y="3401217"/>
            <a:ext cx="3346451" cy="879477"/>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Facts</a:t>
            </a:r>
          </a:p>
          <a:p>
            <a:endParaRPr lang="en-US" sz="3200" dirty="0"/>
          </a:p>
        </p:txBody>
      </p:sp>
      <p:sp>
        <p:nvSpPr>
          <p:cNvPr id="3" name="Content Placeholder 2">
            <a:extLst>
              <a:ext uri="{FF2B5EF4-FFF2-40B4-BE49-F238E27FC236}">
                <a16:creationId xmlns:a16="http://schemas.microsoft.com/office/drawing/2014/main" id="{0DE29668-D24E-AFB5-008A-26B7CD7E513A}"/>
              </a:ext>
            </a:extLst>
          </p:cNvPr>
          <p:cNvSpPr>
            <a:spLocks noGrp="1"/>
          </p:cNvSpPr>
          <p:nvPr>
            <p:ph sz="half" idx="2"/>
          </p:nvPr>
        </p:nvSpPr>
        <p:spPr>
          <a:xfrm>
            <a:off x="132556" y="3819523"/>
            <a:ext cx="5045075" cy="2657475"/>
          </a:xfrm>
        </p:spPr>
        <p:txBody>
          <a:bodyPr/>
          <a:lstStyle/>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Approximately 3 in 10 people who use marijuana have marijuana use disorder</a:t>
            </a:r>
          </a:p>
        </p:txBody>
      </p:sp>
      <p:sp>
        <p:nvSpPr>
          <p:cNvPr id="7" name="Text Placeholder 6">
            <a:extLst>
              <a:ext uri="{FF2B5EF4-FFF2-40B4-BE49-F238E27FC236}">
                <a16:creationId xmlns:a16="http://schemas.microsoft.com/office/drawing/2014/main" id="{42947651-75E6-EC01-F6AF-BD49996EE24B}"/>
              </a:ext>
            </a:extLst>
          </p:cNvPr>
          <p:cNvSpPr>
            <a:spLocks noGrp="1"/>
          </p:cNvSpPr>
          <p:nvPr>
            <p:ph type="body" sz="quarter" idx="3"/>
          </p:nvPr>
        </p:nvSpPr>
        <p:spPr>
          <a:xfrm>
            <a:off x="6526212" y="3429000"/>
            <a:ext cx="5183188" cy="823912"/>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it looks like</a:t>
            </a:r>
          </a:p>
          <a:p>
            <a:endParaRPr lang="en-US" sz="3200" dirty="0"/>
          </a:p>
        </p:txBody>
      </p:sp>
      <p:sp>
        <p:nvSpPr>
          <p:cNvPr id="8" name="Content Placeholder 7">
            <a:extLst>
              <a:ext uri="{FF2B5EF4-FFF2-40B4-BE49-F238E27FC236}">
                <a16:creationId xmlns:a16="http://schemas.microsoft.com/office/drawing/2014/main" id="{A7BED1B6-86CD-2A2C-CB53-A47FA52112D5}"/>
              </a:ext>
            </a:extLst>
          </p:cNvPr>
          <p:cNvSpPr>
            <a:spLocks noGrp="1"/>
          </p:cNvSpPr>
          <p:nvPr>
            <p:ph sz="quarter" idx="4"/>
          </p:nvPr>
        </p:nvSpPr>
        <p:spPr>
          <a:xfrm>
            <a:off x="6472237" y="3794126"/>
            <a:ext cx="5045076" cy="2671762"/>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Physical tolerance to the drug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Withdrawal symptoms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Craving for the drug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Problems with day-to-day functioning</a:t>
            </a:r>
          </a:p>
          <a:p>
            <a:endParaRPr lang="en-US" dirty="0"/>
          </a:p>
        </p:txBody>
      </p:sp>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p:txBody>
          <a:bodyPr/>
          <a:lstStyle/>
          <a:p>
            <a:r>
              <a:rPr lang="en-US" dirty="0"/>
              <a:t>San Antonio Council on Alcohol and Drug Awareness - www.sacada.org</a:t>
            </a:r>
          </a:p>
        </p:txBody>
      </p:sp>
    </p:spTree>
    <p:extLst>
      <p:ext uri="{BB962C8B-B14F-4D97-AF65-F5344CB8AC3E}">
        <p14:creationId xmlns:p14="http://schemas.microsoft.com/office/powerpoint/2010/main" val="2812628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750"/>
                                        <p:tgtEl>
                                          <p:spTgt spid="8">
                                            <p:txEl>
                                              <p:pRg st="0" end="0"/>
                                            </p:txEl>
                                          </p:spTgt>
                                        </p:tgtEl>
                                      </p:cBhvr>
                                    </p:animEffect>
                                    <p:anim calcmode="lin" valueType="num">
                                      <p:cBhvr>
                                        <p:cTn id="20"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750"/>
                                        <p:tgtEl>
                                          <p:spTgt spid="8">
                                            <p:txEl>
                                              <p:pRg st="1" end="1"/>
                                            </p:txEl>
                                          </p:spTgt>
                                        </p:tgtEl>
                                      </p:cBhvr>
                                    </p:animEffect>
                                    <p:anim calcmode="lin" valueType="num">
                                      <p:cBhvr>
                                        <p:cTn id="27" dur="75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8" dur="75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750"/>
                                        <p:tgtEl>
                                          <p:spTgt spid="8">
                                            <p:txEl>
                                              <p:pRg st="2" end="2"/>
                                            </p:txEl>
                                          </p:spTgt>
                                        </p:tgtEl>
                                      </p:cBhvr>
                                    </p:animEffect>
                                    <p:anim calcmode="lin" valueType="num">
                                      <p:cBhvr>
                                        <p:cTn id="34" dur="75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5" dur="75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fade">
                                      <p:cBhvr>
                                        <p:cTn id="40" dur="750"/>
                                        <p:tgtEl>
                                          <p:spTgt spid="8">
                                            <p:txEl>
                                              <p:pRg st="3" end="3"/>
                                            </p:txEl>
                                          </p:spTgt>
                                        </p:tgtEl>
                                      </p:cBhvr>
                                    </p:animEffect>
                                    <p:anim calcmode="lin" valueType="num">
                                      <p:cBhvr>
                                        <p:cTn id="41" dur="75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2" dur="75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5CE9B653-FC3E-8982-1DC6-BD6FAF043732}"/>
              </a:ext>
            </a:extLst>
          </p:cNvPr>
          <p:cNvSpPr>
            <a:spLocks noGrp="1"/>
          </p:cNvSpPr>
          <p:nvPr>
            <p:ph type="title"/>
          </p:nvPr>
        </p:nvSpPr>
        <p:spPr>
          <a:xfrm>
            <a:off x="6514916" y="232896"/>
            <a:ext cx="4195674" cy="1689967"/>
          </a:xfrm>
        </p:spPr>
        <p:txBody>
          <a:bodyPr vert="horz" lIns="91440" tIns="45720" rIns="91440" bIns="45720" rtlCol="0" anchor="b">
            <a:normAutofit/>
          </a:bodyPr>
          <a:lstStyle/>
          <a:p>
            <a:r>
              <a:rPr lang="en-US" sz="5600" kern="1200" dirty="0">
                <a:solidFill>
                  <a:srgbClr val="123C6E"/>
                </a:solidFill>
                <a:latin typeface="+mj-lt"/>
                <a:ea typeface="+mj-ea"/>
                <a:cs typeface="+mj-cs"/>
              </a:rPr>
              <a:t>Legal Status</a:t>
            </a:r>
          </a:p>
        </p:txBody>
      </p:sp>
      <p:sp>
        <p:nvSpPr>
          <p:cNvPr id="34" name="Oval 3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3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pic>
        <p:nvPicPr>
          <p:cNvPr id="4" name="Content Placeholder 3" descr="Gavel outline">
            <a:extLst>
              <a:ext uri="{FF2B5EF4-FFF2-40B4-BE49-F238E27FC236}">
                <a16:creationId xmlns:a16="http://schemas.microsoft.com/office/drawing/2014/main" id="{E13385CA-C225-E17E-4E09-B3FC89AD1BF8}"/>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770" y="1448957"/>
            <a:ext cx="3952579" cy="3952579"/>
          </a:xfrm>
          <a:prstGeom prst="rect">
            <a:avLst/>
          </a:prstGeom>
        </p:spPr>
      </p:pic>
      <p:sp>
        <p:nvSpPr>
          <p:cNvPr id="9" name="Text Placeholder 8">
            <a:extLst>
              <a:ext uri="{FF2B5EF4-FFF2-40B4-BE49-F238E27FC236}">
                <a16:creationId xmlns:a16="http://schemas.microsoft.com/office/drawing/2014/main" id="{AD9DF439-0CA9-41F1-AA49-DF635291F71C}"/>
              </a:ext>
            </a:extLst>
          </p:cNvPr>
          <p:cNvSpPr>
            <a:spLocks noGrp="1"/>
          </p:cNvSpPr>
          <p:nvPr>
            <p:ph type="body" sz="half" idx="2"/>
          </p:nvPr>
        </p:nvSpPr>
        <p:spPr>
          <a:xfrm>
            <a:off x="6388122" y="2155759"/>
            <a:ext cx="5015477" cy="4261876"/>
          </a:xfrm>
        </p:spPr>
        <p:txBody>
          <a:bodyPr vert="horz" lIns="91440" tIns="45720" rIns="91440" bIns="45720" rtlCol="0" anchor="t">
            <a:normAutofit lnSpcReduction="10000"/>
          </a:bodyPr>
          <a:lstStyle/>
          <a:p>
            <a:pPr marL="285750" indent="-228600">
              <a:buFont typeface="Arial" panose="020B0604020202020204" pitchFamily="34" charset="0"/>
              <a:buChar char="•"/>
            </a:pPr>
            <a:r>
              <a:rPr lang="en-US" sz="2400" dirty="0">
                <a:solidFill>
                  <a:srgbClr val="D07530"/>
                </a:solidFill>
              </a:rPr>
              <a:t>Marijuana is the most used </a:t>
            </a:r>
            <a:r>
              <a:rPr lang="en-US" sz="2400" dirty="0">
                <a:solidFill>
                  <a:srgbClr val="1E4C63"/>
                </a:solidFill>
              </a:rPr>
              <a:t>federally illegal drug </a:t>
            </a:r>
            <a:r>
              <a:rPr lang="en-US" sz="2400" dirty="0">
                <a:solidFill>
                  <a:srgbClr val="D07530"/>
                </a:solidFill>
              </a:rPr>
              <a:t>in the United States</a:t>
            </a:r>
          </a:p>
          <a:p>
            <a:pPr marL="285750" indent="-228600">
              <a:buFont typeface="Arial" panose="020B0604020202020204" pitchFamily="34" charset="0"/>
              <a:buChar char="•"/>
            </a:pPr>
            <a:endParaRPr lang="en-US" dirty="0">
              <a:solidFill>
                <a:srgbClr val="D07530"/>
              </a:solidFill>
            </a:endParaRPr>
          </a:p>
          <a:p>
            <a:pPr marL="285750" indent="-228600">
              <a:buFont typeface="Arial" panose="020B0604020202020204" pitchFamily="34" charset="0"/>
              <a:buChar char="•"/>
            </a:pPr>
            <a:r>
              <a:rPr lang="en-US" sz="2400" dirty="0">
                <a:solidFill>
                  <a:srgbClr val="D07530"/>
                </a:solidFill>
              </a:rPr>
              <a:t>Under Texas law it is still </a:t>
            </a:r>
            <a:r>
              <a:rPr lang="en-US" sz="2400" dirty="0">
                <a:solidFill>
                  <a:srgbClr val="1E4C63"/>
                </a:solidFill>
              </a:rPr>
              <a:t>illegal </a:t>
            </a:r>
            <a:r>
              <a:rPr lang="en-US" sz="2400" dirty="0">
                <a:solidFill>
                  <a:srgbClr val="D07530"/>
                </a:solidFill>
              </a:rPr>
              <a:t>to use or possess marijuana</a:t>
            </a:r>
          </a:p>
          <a:p>
            <a:pPr marL="285750" indent="-228600">
              <a:buFont typeface="Arial" panose="020B0604020202020204" pitchFamily="34" charset="0"/>
              <a:buChar char="•"/>
            </a:pPr>
            <a:endParaRPr lang="en-US" dirty="0">
              <a:solidFill>
                <a:srgbClr val="D07530"/>
              </a:solidFill>
            </a:endParaRPr>
          </a:p>
          <a:p>
            <a:pPr marL="285750" indent="-228600">
              <a:buFont typeface="Arial" panose="020B0604020202020204" pitchFamily="34" charset="0"/>
              <a:buChar char="•"/>
            </a:pPr>
            <a:r>
              <a:rPr lang="en-US" sz="2400" dirty="0">
                <a:solidFill>
                  <a:srgbClr val="D07530"/>
                </a:solidFill>
              </a:rPr>
              <a:t>Recreational marijuana use by children and teenagers is </a:t>
            </a:r>
            <a:r>
              <a:rPr lang="en-US" sz="2400" dirty="0">
                <a:solidFill>
                  <a:srgbClr val="1E4C63"/>
                </a:solidFill>
              </a:rPr>
              <a:t>not legal</a:t>
            </a:r>
            <a:r>
              <a:rPr lang="en-US" sz="2400" dirty="0">
                <a:solidFill>
                  <a:srgbClr val="D07530"/>
                </a:solidFill>
              </a:rPr>
              <a:t> anywhere in the United States.</a:t>
            </a:r>
          </a:p>
          <a:p>
            <a:pPr marL="285750" indent="-228600">
              <a:buFont typeface="Arial" panose="020B0604020202020204" pitchFamily="34" charset="0"/>
              <a:buChar char="•"/>
            </a:pPr>
            <a:endParaRPr lang="en-US" sz="1900" dirty="0">
              <a:solidFill>
                <a:schemeClr val="tx1">
                  <a:alpha val="80000"/>
                </a:schemeClr>
              </a:solidFill>
            </a:endParaRPr>
          </a:p>
          <a:p>
            <a:pPr marL="285750" indent="-228600">
              <a:buFont typeface="Arial" panose="020B0604020202020204" pitchFamily="34" charset="0"/>
              <a:buChar char="•"/>
            </a:pPr>
            <a:endParaRPr lang="en-US" sz="1900" dirty="0">
              <a:solidFill>
                <a:schemeClr val="tx1">
                  <a:alpha val="80000"/>
                </a:schemeClr>
              </a:solidFill>
            </a:endParaRPr>
          </a:p>
        </p:txBody>
      </p:sp>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a:xfrm>
            <a:off x="-207123" y="6387158"/>
            <a:ext cx="4712861" cy="416559"/>
          </a:xfrm>
        </p:spPr>
        <p:txBody>
          <a:bodyPr vert="horz" lIns="91440" tIns="45720" rIns="91440" bIns="45720" rtlCol="0" anchor="ctr">
            <a:normAutofit/>
          </a:bodyPr>
          <a:lstStyle/>
          <a:p>
            <a:pPr>
              <a:lnSpc>
                <a:spcPct val="90000"/>
              </a:lnSpc>
              <a:spcAft>
                <a:spcPts val="600"/>
              </a:spcAft>
            </a:pPr>
            <a:r>
              <a:rPr lang="en-US" sz="900" kern="1200" dirty="0">
                <a:solidFill>
                  <a:schemeClr val="tx1">
                    <a:alpha val="60000"/>
                  </a:schemeClr>
                </a:solidFill>
                <a:latin typeface="+mn-lt"/>
                <a:ea typeface="+mn-ea"/>
                <a:cs typeface="+mn-cs"/>
              </a:rPr>
              <a:t>San Antonio Council on Alcohol and Drug Awareness - www.sacada.org</a:t>
            </a:r>
          </a:p>
        </p:txBody>
      </p:sp>
      <p:sp>
        <p:nvSpPr>
          <p:cNvPr id="4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2" name="Straight Connector 4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598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EA547A-3561-43B3-36D1-39CAAB988952}"/>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Gavel outline">
            <a:extLst>
              <a:ext uri="{FF2B5EF4-FFF2-40B4-BE49-F238E27FC236}">
                <a16:creationId xmlns:a16="http://schemas.microsoft.com/office/drawing/2014/main" id="{2DE443B7-BA08-876F-1747-015894B86F4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988" y="1744515"/>
            <a:ext cx="3368969" cy="3368969"/>
          </a:xfrm>
          <a:prstGeom prst="rect">
            <a:avLst/>
          </a:prstGeom>
        </p:spPr>
      </p:pic>
      <p:sp>
        <p:nvSpPr>
          <p:cNvPr id="49" name="Freeform: Shape 48">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7" name="Title 1">
            <a:extLst>
              <a:ext uri="{FF2B5EF4-FFF2-40B4-BE49-F238E27FC236}">
                <a16:creationId xmlns:a16="http://schemas.microsoft.com/office/drawing/2014/main" id="{DE116F6F-D07D-48AD-AC50-B626FB804C58}"/>
              </a:ext>
            </a:extLst>
          </p:cNvPr>
          <p:cNvSpPr txBox="1">
            <a:spLocks/>
          </p:cNvSpPr>
          <p:nvPr/>
        </p:nvSpPr>
        <p:spPr>
          <a:xfrm>
            <a:off x="5759354" y="457201"/>
            <a:ext cx="5337270" cy="18359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spcAft>
                <a:spcPts val="600"/>
              </a:spcAft>
              <a:defRPr/>
            </a:pPr>
            <a:r>
              <a:rPr lang="en-US" altLang="en-US" sz="3000" kern="1200" cap="all" spc="200" dirty="0">
                <a:solidFill>
                  <a:srgbClr val="123C6E"/>
                </a:solidFill>
                <a:latin typeface="+mj-lt"/>
                <a:ea typeface="+mj-ea"/>
                <a:cs typeface="+mj-cs"/>
              </a:rPr>
              <a:t>Minors IN Possession </a:t>
            </a:r>
          </a:p>
          <a:p>
            <a:pPr>
              <a:spcAft>
                <a:spcPts val="600"/>
              </a:spcAft>
              <a:defRPr/>
            </a:pPr>
            <a:r>
              <a:rPr lang="en-US" altLang="en-US" sz="3000" kern="1200" cap="all" spc="200" dirty="0">
                <a:solidFill>
                  <a:srgbClr val="123C6E"/>
                </a:solidFill>
                <a:latin typeface="+mj-lt"/>
                <a:ea typeface="+mj-ea"/>
                <a:cs typeface="+mj-cs"/>
              </a:rPr>
              <a:t>of THC CONCENTRATE</a:t>
            </a:r>
            <a:endParaRPr lang="en-US" sz="3000" b="1" kern="1200" dirty="0">
              <a:solidFill>
                <a:srgbClr val="123C6E"/>
              </a:solidFill>
              <a:latin typeface="+mj-lt"/>
              <a:ea typeface="+mj-ea"/>
              <a:cs typeface="+mj-cs"/>
            </a:endParaRPr>
          </a:p>
        </p:txBody>
      </p:sp>
      <p:sp>
        <p:nvSpPr>
          <p:cNvPr id="51"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4844117-CC53-FDF7-B468-0A264766A725}"/>
              </a:ext>
            </a:extLst>
          </p:cNvPr>
          <p:cNvSpPr txBox="1"/>
          <p:nvPr/>
        </p:nvSpPr>
        <p:spPr>
          <a:xfrm>
            <a:off x="5260534" y="2846834"/>
            <a:ext cx="6851374" cy="3586259"/>
          </a:xfrm>
          <a:prstGeom prst="rect">
            <a:avLst/>
          </a:prstGeom>
        </p:spPr>
        <p:txBody>
          <a:bodyPr vert="horz" lIns="91440" tIns="45720" rIns="91440" bIns="45720" rtlCol="0" anchor="t">
            <a:normAutofit/>
          </a:bodyPr>
          <a:lstStyle/>
          <a:p>
            <a:pPr marL="274320" marR="0" lvl="0" indent="-228600" fontAlgn="auto">
              <a:lnSpc>
                <a:spcPct val="90000"/>
              </a:lnSpc>
              <a:spcBef>
                <a:spcPts val="700"/>
              </a:spcBef>
              <a:spcAft>
                <a:spcPts val="0"/>
              </a:spcAft>
              <a:buClr>
                <a:srgbClr val="46B2B5"/>
              </a:buClr>
              <a:buSzTx/>
              <a:buFont typeface="Arial" panose="020B0604020202020204" pitchFamily="34" charset="0"/>
              <a:buChar char="•"/>
              <a:tabLst/>
              <a:defRPr/>
            </a:pPr>
            <a:r>
              <a:rPr kumimoji="0" lang="en-US" altLang="en-US" b="0" i="0" u="none" strike="noStrike" cap="none" spc="0" normalizeH="0" baseline="0" noProof="0" dirty="0">
                <a:ln>
                  <a:noFill/>
                </a:ln>
                <a:solidFill>
                  <a:schemeClr val="bg1"/>
                </a:solidFill>
                <a:effectLst/>
                <a:uLnTx/>
                <a:uFillTx/>
              </a:rPr>
              <a:t>Possession of THC is a state jail felony charge </a:t>
            </a:r>
          </a:p>
          <a:p>
            <a:pPr marL="274320" marR="0" lvl="0" indent="-228600" fontAlgn="auto">
              <a:lnSpc>
                <a:spcPct val="90000"/>
              </a:lnSpc>
              <a:spcBef>
                <a:spcPts val="700"/>
              </a:spcBef>
              <a:spcAft>
                <a:spcPts val="0"/>
              </a:spcAft>
              <a:buClr>
                <a:srgbClr val="46B2B5"/>
              </a:buClr>
              <a:buSzTx/>
              <a:buFont typeface="Arial" panose="020B0604020202020204" pitchFamily="34" charset="0"/>
              <a:buChar char="•"/>
              <a:tabLst/>
              <a:defRPr/>
            </a:pPr>
            <a:endParaRPr kumimoji="0" lang="en-US" altLang="en-US" b="0" i="0" u="none" strike="noStrike" cap="none" spc="0" normalizeH="0" baseline="0" noProof="0" dirty="0">
              <a:ln>
                <a:noFill/>
              </a:ln>
              <a:solidFill>
                <a:schemeClr val="bg1"/>
              </a:solidFill>
              <a:effectLst/>
              <a:uLnTx/>
              <a:uFillTx/>
            </a:endParaRPr>
          </a:p>
          <a:p>
            <a:pPr marL="274320" marR="0" lvl="0" indent="-228600" fontAlgn="auto">
              <a:lnSpc>
                <a:spcPct val="90000"/>
              </a:lnSpc>
              <a:spcBef>
                <a:spcPts val="700"/>
              </a:spcBef>
              <a:spcAft>
                <a:spcPts val="0"/>
              </a:spcAft>
              <a:buClr>
                <a:srgbClr val="46B2B5"/>
              </a:buClr>
              <a:buSzTx/>
              <a:buFont typeface="Arial" panose="020B0604020202020204" pitchFamily="34" charset="0"/>
              <a:buChar char="•"/>
              <a:tabLst/>
              <a:defRPr/>
            </a:pPr>
            <a:r>
              <a:rPr kumimoji="0" lang="en-US" altLang="en-US" b="0" i="0" u="none" strike="noStrike" cap="none" spc="0" normalizeH="0" baseline="0" noProof="0" dirty="0">
                <a:ln>
                  <a:noFill/>
                </a:ln>
                <a:solidFill>
                  <a:schemeClr val="bg1"/>
                </a:solidFill>
                <a:effectLst/>
                <a:uLnTx/>
                <a:uFillTx/>
              </a:rPr>
              <a:t>Possession of THC on school grounds enhances to a </a:t>
            </a:r>
            <a:r>
              <a:rPr kumimoji="0" lang="en-US" altLang="en-US" b="1" i="0" u="none" strike="noStrike" cap="none" spc="0" normalizeH="0" baseline="0" noProof="0" dirty="0">
                <a:ln>
                  <a:noFill/>
                </a:ln>
                <a:solidFill>
                  <a:schemeClr val="bg1"/>
                </a:solidFill>
                <a:effectLst/>
                <a:uLnTx/>
                <a:uFillTx/>
              </a:rPr>
              <a:t>3</a:t>
            </a:r>
            <a:r>
              <a:rPr kumimoji="0" lang="en-US" altLang="en-US" b="1" i="0" u="none" strike="noStrike" cap="none" spc="0" normalizeH="0" baseline="30000" noProof="0" dirty="0">
                <a:ln>
                  <a:noFill/>
                </a:ln>
                <a:solidFill>
                  <a:schemeClr val="bg1"/>
                </a:solidFill>
                <a:effectLst/>
                <a:uLnTx/>
                <a:uFillTx/>
              </a:rPr>
              <a:t>rd</a:t>
            </a:r>
            <a:r>
              <a:rPr kumimoji="0" lang="en-US" altLang="en-US" b="1" i="0" u="none" strike="noStrike" cap="none" spc="0" normalizeH="0" baseline="0" noProof="0" dirty="0">
                <a:ln>
                  <a:noFill/>
                </a:ln>
                <a:solidFill>
                  <a:schemeClr val="bg1"/>
                </a:solidFill>
                <a:effectLst/>
                <a:uLnTx/>
                <a:uFillTx/>
              </a:rPr>
              <a:t> degree felony charge</a:t>
            </a:r>
            <a:r>
              <a:rPr kumimoji="0" lang="en-US" altLang="en-US" b="0" i="0" u="none" strike="noStrike" cap="none" spc="0" normalizeH="0" baseline="0" noProof="0" dirty="0">
                <a:ln>
                  <a:noFill/>
                </a:ln>
                <a:solidFill>
                  <a:schemeClr val="bg1"/>
                </a:solidFill>
                <a:effectLst/>
                <a:uLnTx/>
                <a:uFillTx/>
              </a:rPr>
              <a:t>, resulting in:</a:t>
            </a:r>
          </a:p>
          <a:p>
            <a:pPr marL="731520" marR="0" lvl="1" indent="-228600" fontAlgn="auto">
              <a:lnSpc>
                <a:spcPct val="90000"/>
              </a:lnSpc>
              <a:spcBef>
                <a:spcPts val="700"/>
              </a:spcBef>
              <a:spcAft>
                <a:spcPts val="0"/>
              </a:spcAft>
              <a:buClr>
                <a:srgbClr val="46B2B5"/>
              </a:buClr>
              <a:buSzTx/>
              <a:buFont typeface="Arial" panose="020B0604020202020204" pitchFamily="34" charset="0"/>
              <a:buChar char="•"/>
              <a:tabLst/>
              <a:defRPr/>
            </a:pPr>
            <a:r>
              <a:rPr kumimoji="0" lang="en-US" altLang="en-US" b="0" i="0" u="none" strike="noStrike" cap="none" spc="0" normalizeH="0" baseline="0" noProof="0" dirty="0">
                <a:ln>
                  <a:noFill/>
                </a:ln>
                <a:solidFill>
                  <a:schemeClr val="bg1"/>
                </a:solidFill>
                <a:effectLst/>
                <a:uLnTx/>
                <a:uFillTx/>
              </a:rPr>
              <a:t>Being placed in alternative campus Disciplinary Alternative</a:t>
            </a:r>
          </a:p>
          <a:p>
            <a:pPr marL="731520" marR="0" lvl="1" indent="-228600" fontAlgn="auto">
              <a:lnSpc>
                <a:spcPct val="90000"/>
              </a:lnSpc>
              <a:spcBef>
                <a:spcPts val="700"/>
              </a:spcBef>
              <a:spcAft>
                <a:spcPts val="0"/>
              </a:spcAft>
              <a:buClr>
                <a:srgbClr val="46B2B5"/>
              </a:buClr>
              <a:buSzTx/>
              <a:buFont typeface="Arial" panose="020B0604020202020204" pitchFamily="34" charset="0"/>
              <a:buChar char="•"/>
              <a:tabLst/>
              <a:defRPr/>
            </a:pPr>
            <a:r>
              <a:rPr kumimoji="0" lang="en-US" altLang="en-US" b="0" i="0" u="none" strike="noStrike" cap="none" spc="0" normalizeH="0" baseline="0" noProof="0" dirty="0">
                <a:ln>
                  <a:noFill/>
                </a:ln>
                <a:solidFill>
                  <a:schemeClr val="bg1"/>
                </a:solidFill>
                <a:effectLst/>
                <a:uLnTx/>
                <a:uFillTx/>
              </a:rPr>
              <a:t>Education Program DAEP</a:t>
            </a:r>
          </a:p>
          <a:p>
            <a:pPr marL="731520" marR="0" lvl="1" indent="-228600" fontAlgn="auto">
              <a:lnSpc>
                <a:spcPct val="90000"/>
              </a:lnSpc>
              <a:spcBef>
                <a:spcPts val="700"/>
              </a:spcBef>
              <a:spcAft>
                <a:spcPts val="0"/>
              </a:spcAft>
              <a:buClr>
                <a:srgbClr val="46B2B5"/>
              </a:buClr>
              <a:buSzTx/>
              <a:buFont typeface="Arial" panose="020B0604020202020204" pitchFamily="34" charset="0"/>
              <a:buChar char="•"/>
              <a:tabLst/>
              <a:defRPr/>
            </a:pPr>
            <a:r>
              <a:rPr kumimoji="0" lang="en-US" altLang="en-US" b="0" i="0" u="none" strike="noStrike" cap="none" spc="0" normalizeH="0" baseline="0" noProof="0" dirty="0">
                <a:ln>
                  <a:noFill/>
                </a:ln>
                <a:solidFill>
                  <a:schemeClr val="bg1"/>
                </a:solidFill>
                <a:effectLst/>
                <a:uLnTx/>
                <a:uFillTx/>
              </a:rPr>
              <a:t>Drug Charges</a:t>
            </a:r>
          </a:p>
          <a:p>
            <a:pPr marL="731520" marR="0" lvl="1" indent="-228600" fontAlgn="auto">
              <a:lnSpc>
                <a:spcPct val="90000"/>
              </a:lnSpc>
              <a:spcBef>
                <a:spcPts val="700"/>
              </a:spcBef>
              <a:spcAft>
                <a:spcPts val="0"/>
              </a:spcAft>
              <a:buClr>
                <a:srgbClr val="46B2B5"/>
              </a:buClr>
              <a:buSzTx/>
              <a:buFont typeface="Arial" panose="020B0604020202020204" pitchFamily="34" charset="0"/>
              <a:buChar char="•"/>
              <a:tabLst/>
              <a:defRPr/>
            </a:pPr>
            <a:r>
              <a:rPr kumimoji="0" lang="en-US" altLang="en-US" b="0" i="0" u="none" strike="noStrike" cap="none" spc="0" normalizeH="0" baseline="0" noProof="0" dirty="0">
                <a:ln>
                  <a:noFill/>
                </a:ln>
                <a:solidFill>
                  <a:schemeClr val="bg1"/>
                </a:solidFill>
                <a:effectLst/>
                <a:uLnTx/>
                <a:uFillTx/>
              </a:rPr>
              <a:t>Possible Probation with Juvenile Court</a:t>
            </a:r>
          </a:p>
          <a:p>
            <a:pPr marL="457200" marR="0" lvl="1" indent="-228600" fontAlgn="auto">
              <a:lnSpc>
                <a:spcPct val="90000"/>
              </a:lnSpc>
              <a:spcBef>
                <a:spcPts val="700"/>
              </a:spcBef>
              <a:spcAft>
                <a:spcPts val="0"/>
              </a:spcAft>
              <a:buClr>
                <a:srgbClr val="46B2B5"/>
              </a:buClr>
              <a:buSzTx/>
              <a:buFont typeface="Arial" panose="020B0604020202020204" pitchFamily="34" charset="0"/>
              <a:buChar char="•"/>
              <a:tabLst/>
              <a:defRPr/>
            </a:pPr>
            <a:endParaRPr kumimoji="0" lang="en-US" altLang="en-US" b="0" i="0" u="none" strike="noStrike" cap="none" spc="0" normalizeH="0" baseline="0" noProof="0" dirty="0">
              <a:ln>
                <a:noFill/>
              </a:ln>
              <a:solidFill>
                <a:schemeClr val="bg1"/>
              </a:solidFill>
              <a:effectLst/>
              <a:uLnTx/>
              <a:uFillTx/>
            </a:endParaRPr>
          </a:p>
          <a:p>
            <a:pPr marL="457200" marR="0" lvl="1" indent="-228600" fontAlgn="auto">
              <a:lnSpc>
                <a:spcPct val="90000"/>
              </a:lnSpc>
              <a:spcBef>
                <a:spcPts val="700"/>
              </a:spcBef>
              <a:spcAft>
                <a:spcPts val="0"/>
              </a:spcAft>
              <a:buClr>
                <a:srgbClr val="46B2B5"/>
              </a:buClr>
              <a:buSzTx/>
              <a:buFont typeface="Arial" panose="020B0604020202020204" pitchFamily="34" charset="0"/>
              <a:buChar char="•"/>
              <a:tabLst/>
              <a:defRPr/>
            </a:pPr>
            <a:r>
              <a:rPr kumimoji="0" lang="en-US" altLang="en-US" b="0" i="0" u="none" strike="noStrike" cap="none" spc="0" normalizeH="0" baseline="0" noProof="0" dirty="0">
                <a:ln>
                  <a:noFill/>
                </a:ln>
                <a:solidFill>
                  <a:schemeClr val="bg1"/>
                </a:solidFill>
                <a:effectLst/>
                <a:uLnTx/>
                <a:uFillTx/>
              </a:rPr>
              <a:t>Texas Health and Safety Code 481.134d.</a:t>
            </a:r>
          </a:p>
        </p:txBody>
      </p:sp>
      <p:sp>
        <p:nvSpPr>
          <p:cNvPr id="6" name="Footer Placeholder 5">
            <a:extLst>
              <a:ext uri="{FF2B5EF4-FFF2-40B4-BE49-F238E27FC236}">
                <a16:creationId xmlns:a16="http://schemas.microsoft.com/office/drawing/2014/main" id="{604C017E-5EF3-75B8-9914-13E544FBC672}"/>
              </a:ext>
            </a:extLst>
          </p:cNvPr>
          <p:cNvSpPr>
            <a:spLocks noGrp="1"/>
          </p:cNvSpPr>
          <p:nvPr>
            <p:ph type="ftr" sz="quarter" idx="11"/>
          </p:nvPr>
        </p:nvSpPr>
        <p:spPr>
          <a:xfrm>
            <a:off x="77728" y="6515376"/>
            <a:ext cx="4743487" cy="243233"/>
          </a:xfrm>
        </p:spPr>
        <p:txBody>
          <a:bodyPr vert="horz" lIns="91440" tIns="45720" rIns="91440" bIns="45720" rtlCol="0" anchor="ctr">
            <a:normAutofit/>
          </a:bodyPr>
          <a:lstStyle/>
          <a:p>
            <a:pPr marR="0" lvl="0" indent="0" algn="l" fontAlgn="auto">
              <a:lnSpc>
                <a:spcPct val="90000"/>
              </a:lnSpc>
              <a:spcBef>
                <a:spcPts val="0"/>
              </a:spcBef>
              <a:spcAft>
                <a:spcPts val="60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San Antonio Council on Alcohol and Drug Awareness - www.sacada.org</a:t>
            </a:r>
          </a:p>
        </p:txBody>
      </p:sp>
      <p:pic>
        <p:nvPicPr>
          <p:cNvPr id="13" name="Content Placeholder 3" descr="Gavel outline">
            <a:extLst>
              <a:ext uri="{FF2B5EF4-FFF2-40B4-BE49-F238E27FC236}">
                <a16:creationId xmlns:a16="http://schemas.microsoft.com/office/drawing/2014/main" id="{9531C1D8-3914-1970-ED21-6D0CC75268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1309" y="1400836"/>
            <a:ext cx="4056326" cy="4056326"/>
          </a:xfrm>
          <a:prstGeom prst="rect">
            <a:avLst/>
          </a:prstGeom>
        </p:spPr>
      </p:pic>
    </p:spTree>
    <p:extLst>
      <p:ext uri="{BB962C8B-B14F-4D97-AF65-F5344CB8AC3E}">
        <p14:creationId xmlns:p14="http://schemas.microsoft.com/office/powerpoint/2010/main" val="2132048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481367-6067-4F80-8073-00003ABB4B29}"/>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9580061-BDD8-4BA2-2A08-C00CD63BD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20A31531-5AF3-33F1-1844-55327357E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019BFCFE-ADAE-DEC2-B78A-7195DEF887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10120AD7-6033-7429-6EE8-C0D8A1AD8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AC90845E-4977-9A4C-877F-C71559C5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EE9772FE-40DF-DD2E-0F97-D15F541F4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8DDFB08F-E341-5F7B-C4C9-49C5870DAEA3}"/>
              </a:ext>
            </a:extLst>
          </p:cNvPr>
          <p:cNvSpPr>
            <a:spLocks noGrp="1"/>
          </p:cNvSpPr>
          <p:nvPr>
            <p:ph type="title"/>
          </p:nvPr>
        </p:nvSpPr>
        <p:spPr>
          <a:xfrm>
            <a:off x="618275" y="1932245"/>
            <a:ext cx="10053763" cy="1496755"/>
          </a:xfrm>
        </p:spPr>
        <p:txBody>
          <a:bodyPr vert="horz" lIns="91440" tIns="45720" rIns="91440" bIns="45720" rtlCol="0" anchor="t">
            <a:noAutofit/>
          </a:bodyPr>
          <a:lstStyle/>
          <a:p>
            <a:pPr marL="0" marR="0" lvl="0" indent="0" fontAlgn="auto">
              <a:spcAft>
                <a:spcPts val="0"/>
              </a:spcAft>
              <a:tabLst/>
              <a:defRPr/>
            </a:pPr>
            <a:r>
              <a:rPr lang="en-US" sz="8800" b="1" kern="1200" dirty="0">
                <a:solidFill>
                  <a:srgbClr val="FFFFFF"/>
                </a:solidFill>
              </a:rPr>
              <a:t>Nicotine &amp; Vaping</a:t>
            </a:r>
            <a:br>
              <a:rPr lang="en-US" sz="8800" b="1" kern="1200" dirty="0">
                <a:solidFill>
                  <a:srgbClr val="FFFFFF"/>
                </a:solidFill>
              </a:rPr>
            </a:br>
            <a:endParaRPr lang="en-US" sz="8800" b="1" kern="1200" dirty="0">
              <a:solidFill>
                <a:srgbClr val="FFFFFF"/>
              </a:solidFill>
            </a:endParaRPr>
          </a:p>
        </p:txBody>
      </p:sp>
      <p:sp>
        <p:nvSpPr>
          <p:cNvPr id="4" name="Footer Placeholder 3">
            <a:extLst>
              <a:ext uri="{FF2B5EF4-FFF2-40B4-BE49-F238E27FC236}">
                <a16:creationId xmlns:a16="http://schemas.microsoft.com/office/drawing/2014/main" id="{63AC2315-6FAE-232C-048C-913D20D89362}"/>
              </a:ext>
            </a:extLst>
          </p:cNvPr>
          <p:cNvSpPr>
            <a:spLocks noGrp="1"/>
          </p:cNvSpPr>
          <p:nvPr>
            <p:ph type="ftr" sz="quarter" idx="11"/>
          </p:nvPr>
        </p:nvSpPr>
        <p:spPr>
          <a:xfrm rot="16200000">
            <a:off x="9884637" y="1981596"/>
            <a:ext cx="41148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San Antonio Council on Alcohol and Drug Awareness - www.sacada.org</a:t>
            </a:r>
          </a:p>
        </p:txBody>
      </p:sp>
    </p:spTree>
    <p:extLst>
      <p:ext uri="{BB962C8B-B14F-4D97-AF65-F5344CB8AC3E}">
        <p14:creationId xmlns:p14="http://schemas.microsoft.com/office/powerpoint/2010/main" val="1189814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1AF81DD9-845E-0E3E-886D-BD7D07DFE7A6}"/>
              </a:ext>
            </a:extLst>
          </p:cNvPr>
          <p:cNvSpPr>
            <a:spLocks noGrp="1"/>
          </p:cNvSpPr>
          <p:nvPr>
            <p:ph type="title"/>
          </p:nvPr>
        </p:nvSpPr>
        <p:spPr>
          <a:xfrm>
            <a:off x="826396" y="586855"/>
            <a:ext cx="4230100" cy="5363371"/>
          </a:xfrm>
        </p:spPr>
        <p:txBody>
          <a:bodyPr vert="horz" lIns="91440" tIns="45720" rIns="91440" bIns="45720" rtlCol="0" anchor="b">
            <a:normAutofit/>
          </a:bodyPr>
          <a:lstStyle/>
          <a:p>
            <a:pPr algn="r"/>
            <a:r>
              <a:rPr lang="en-US" sz="6000" b="1" kern="1200" dirty="0">
                <a:solidFill>
                  <a:srgbClr val="FFFFFF"/>
                </a:solidFill>
                <a:latin typeface="+mj-lt"/>
                <a:ea typeface="+mj-ea"/>
                <a:cs typeface="+mj-cs"/>
              </a:rPr>
              <a:t>What You(</a:t>
            </a:r>
            <a:r>
              <a:rPr lang="en-US" sz="6000" b="1" kern="1200" dirty="0" err="1">
                <a:solidFill>
                  <a:srgbClr val="FFFFFF"/>
                </a:solidFill>
                <a:latin typeface="+mj-lt"/>
                <a:ea typeface="+mj-ea"/>
                <a:cs typeface="+mj-cs"/>
              </a:rPr>
              <a:t>th</a:t>
            </a:r>
            <a:r>
              <a:rPr lang="en-US" sz="6000" b="1" kern="1200" dirty="0">
                <a:solidFill>
                  <a:srgbClr val="FFFFFF"/>
                </a:solidFill>
                <a:latin typeface="+mj-lt"/>
                <a:ea typeface="+mj-ea"/>
                <a:cs typeface="+mj-cs"/>
              </a:rPr>
              <a:t>) Should Know About Tobacco &amp; Vaping</a:t>
            </a:r>
            <a:br>
              <a:rPr lang="en-US" sz="6000" b="1" kern="1200" dirty="0">
                <a:solidFill>
                  <a:srgbClr val="FFFFFF"/>
                </a:solidFill>
                <a:latin typeface="+mj-lt"/>
                <a:ea typeface="+mj-ea"/>
                <a:cs typeface="+mj-cs"/>
              </a:rPr>
            </a:br>
            <a:endParaRPr lang="en-US" sz="6000" b="1" kern="1200" dirty="0">
              <a:solidFill>
                <a:srgbClr val="FFFFFF"/>
              </a:solidFill>
              <a:latin typeface="+mj-lt"/>
              <a:ea typeface="+mj-ea"/>
              <a:cs typeface="+mj-cs"/>
            </a:endParaRPr>
          </a:p>
        </p:txBody>
      </p:sp>
      <p:sp>
        <p:nvSpPr>
          <p:cNvPr id="4" name="Footer Placeholder 3">
            <a:extLst>
              <a:ext uri="{FF2B5EF4-FFF2-40B4-BE49-F238E27FC236}">
                <a16:creationId xmlns:a16="http://schemas.microsoft.com/office/drawing/2014/main" id="{3424B9B1-6C9E-4B7C-9F99-B72F24277151}"/>
              </a:ext>
            </a:extLst>
          </p:cNvPr>
          <p:cNvSpPr>
            <a:spLocks noGrp="1"/>
          </p:cNvSpPr>
          <p:nvPr>
            <p:ph type="ftr" sz="quarter" idx="11"/>
          </p:nvPr>
        </p:nvSpPr>
        <p:spPr>
          <a:xfrm rot="5400000">
            <a:off x="-1828800" y="1984248"/>
            <a:ext cx="4114800" cy="365125"/>
          </a:xfrm>
        </p:spPr>
        <p:txBody>
          <a:bodyPr vert="horz" lIns="91440" tIns="45720" rIns="91440" bIns="45720" rtlCol="0" anchor="ctr">
            <a:normAutofit/>
          </a:bodyPr>
          <a:lstStyle/>
          <a:p>
            <a:pPr algn="l">
              <a:spcAft>
                <a:spcPts val="600"/>
              </a:spcAft>
            </a:pPr>
            <a:r>
              <a:rPr lang="en-US" sz="1000" kern="1200" dirty="0">
                <a:solidFill>
                  <a:srgbClr val="FFFFFF"/>
                </a:solidFill>
                <a:latin typeface="+mn-lt"/>
                <a:ea typeface="+mn-ea"/>
                <a:cs typeface="+mn-cs"/>
              </a:rPr>
              <a:t>San Antonio Council on Alcohol and Drug Awareness - www.sacada.org</a:t>
            </a:r>
          </a:p>
        </p:txBody>
      </p:sp>
      <p:sp>
        <p:nvSpPr>
          <p:cNvPr id="12" name="Text Placeholder 11">
            <a:extLst>
              <a:ext uri="{FF2B5EF4-FFF2-40B4-BE49-F238E27FC236}">
                <a16:creationId xmlns:a16="http://schemas.microsoft.com/office/drawing/2014/main" id="{F0F6ADE6-C5D0-C364-1FBC-1F105F707FE4}"/>
              </a:ext>
            </a:extLst>
          </p:cNvPr>
          <p:cNvSpPr>
            <a:spLocks noGrp="1"/>
          </p:cNvSpPr>
          <p:nvPr>
            <p:ph type="body" sz="half" idx="2"/>
          </p:nvPr>
        </p:nvSpPr>
        <p:spPr>
          <a:xfrm>
            <a:off x="6611797" y="911028"/>
            <a:ext cx="4862447" cy="5536155"/>
          </a:xfrm>
        </p:spPr>
        <p:txBody>
          <a:bodyPr vert="horz" lIns="91440" tIns="45720" rIns="91440" bIns="45720" rtlCol="0" anchor="ctr">
            <a:normAutofit/>
          </a:bodyPr>
          <a:lstStyle/>
          <a:p>
            <a:pPr marL="285750" indent="-228600">
              <a:buFont typeface="Arial" panose="020B0604020202020204" pitchFamily="34" charset="0"/>
              <a:buChar char="•"/>
            </a:pPr>
            <a:r>
              <a:rPr lang="en-US" sz="2400" dirty="0">
                <a:solidFill>
                  <a:srgbClr val="D07530"/>
                </a:solidFill>
              </a:rPr>
              <a:t>Tobacco product use is started and established primarily during </a:t>
            </a:r>
            <a:r>
              <a:rPr lang="en-US" sz="2400" b="1" dirty="0">
                <a:solidFill>
                  <a:schemeClr val="accent6"/>
                </a:solidFill>
              </a:rPr>
              <a:t>adolescence</a:t>
            </a:r>
          </a:p>
          <a:p>
            <a:pPr marL="57150"/>
            <a:endParaRPr lang="en-US" sz="2400" dirty="0">
              <a:solidFill>
                <a:srgbClr val="D07530"/>
              </a:solidFill>
            </a:endParaRPr>
          </a:p>
          <a:p>
            <a:pPr marL="285750" indent="-228600">
              <a:buFont typeface="Arial" panose="020B0604020202020204" pitchFamily="34" charset="0"/>
              <a:buChar char="•"/>
            </a:pPr>
            <a:r>
              <a:rPr lang="en-US" sz="2400" dirty="0">
                <a:solidFill>
                  <a:srgbClr val="D07530"/>
                </a:solidFill>
              </a:rPr>
              <a:t>Each day in the U.S., about</a:t>
            </a:r>
            <a:r>
              <a:rPr lang="en-US" sz="2400" b="1" dirty="0">
                <a:solidFill>
                  <a:schemeClr val="accent6"/>
                </a:solidFill>
              </a:rPr>
              <a:t> 1,600 </a:t>
            </a:r>
            <a:r>
              <a:rPr lang="en-US" sz="2400" dirty="0">
                <a:solidFill>
                  <a:srgbClr val="D07530"/>
                </a:solidFill>
              </a:rPr>
              <a:t>youth smoke their first cigarette </a:t>
            </a:r>
          </a:p>
          <a:p>
            <a:pPr marL="742950" lvl="1" indent="-228600">
              <a:buFont typeface="Arial" panose="020B0604020202020204" pitchFamily="34" charset="0"/>
              <a:buChar char="•"/>
            </a:pPr>
            <a:r>
              <a:rPr lang="en-US" sz="2400" dirty="0">
                <a:solidFill>
                  <a:srgbClr val="D07530"/>
                </a:solidFill>
              </a:rPr>
              <a:t>Nearly 200 youth will become new, regular daily smokers</a:t>
            </a:r>
          </a:p>
          <a:p>
            <a:pPr marL="514350" lvl="1"/>
            <a:endParaRPr lang="en-US" sz="2400" dirty="0">
              <a:solidFill>
                <a:srgbClr val="D07530"/>
              </a:solidFill>
            </a:endParaRPr>
          </a:p>
          <a:p>
            <a:pPr marL="285750" indent="-228600">
              <a:buFont typeface="Arial" panose="020B0604020202020204" pitchFamily="34" charset="0"/>
              <a:buChar char="•"/>
            </a:pPr>
            <a:r>
              <a:rPr lang="en-US" sz="2400" dirty="0">
                <a:solidFill>
                  <a:srgbClr val="D07530"/>
                </a:solidFill>
              </a:rPr>
              <a:t>If those rates continue, an estimated </a:t>
            </a:r>
            <a:r>
              <a:rPr lang="en-US" sz="2400" b="1" dirty="0">
                <a:solidFill>
                  <a:schemeClr val="accent6"/>
                </a:solidFill>
              </a:rPr>
              <a:t>5.6 million </a:t>
            </a:r>
            <a:r>
              <a:rPr lang="en-US" sz="2400" dirty="0">
                <a:solidFill>
                  <a:srgbClr val="D07530"/>
                </a:solidFill>
              </a:rPr>
              <a:t>of today’s youth under age 18 eventually will die early from a smoking-related disease</a:t>
            </a:r>
          </a:p>
          <a:p>
            <a:pPr marL="285750" indent="-228600">
              <a:buFont typeface="Arial" panose="020B0604020202020204" pitchFamily="34" charset="0"/>
              <a:buChar char="•"/>
            </a:pPr>
            <a:endParaRPr lang="en-US" sz="2000" dirty="0"/>
          </a:p>
          <a:p>
            <a:pPr marL="285750"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1425639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arn(inVertical)">
                                      <p:cBhvr>
                                        <p:cTn id="12" dur="500"/>
                                        <p:tgtEl>
                                          <p:spTgt spid="12">
                                            <p:txEl>
                                              <p:pRg st="2" end="2"/>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animEffect transition="in" filter="barn(inVertical)">
                                      <p:cBhvr>
                                        <p:cTn id="15" dur="500"/>
                                        <p:tgtEl>
                                          <p:spTgt spid="1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xEl>
                                              <p:pRg st="5" end="5"/>
                                            </p:txEl>
                                          </p:spTgt>
                                        </p:tgtEl>
                                        <p:attrNameLst>
                                          <p:attrName>style.visibility</p:attrName>
                                        </p:attrNameLst>
                                      </p:cBhvr>
                                      <p:to>
                                        <p:strVal val="visible"/>
                                      </p:to>
                                    </p:set>
                                    <p:animEffect transition="in" filter="barn(inVertical)">
                                      <p:cBhvr>
                                        <p:cTn id="20"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8255BC-B18F-C629-AD87-E87924B5C839}"/>
            </a:ext>
          </a:extLst>
        </p:cNvPr>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3" name="Rectangle 7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2">
            <a:extLst>
              <a:ext uri="{FF2B5EF4-FFF2-40B4-BE49-F238E27FC236}">
                <a16:creationId xmlns:a16="http://schemas.microsoft.com/office/drawing/2014/main" id="{35A68710-2211-B4CD-A076-3FAD10FB0D86}"/>
              </a:ext>
            </a:extLst>
          </p:cNvPr>
          <p:cNvSpPr>
            <a:spLocks noGrp="1"/>
          </p:cNvSpPr>
          <p:nvPr>
            <p:ph type="title"/>
          </p:nvPr>
        </p:nvSpPr>
        <p:spPr>
          <a:xfrm>
            <a:off x="699714" y="353160"/>
            <a:ext cx="7091300" cy="898581"/>
          </a:xfrm>
        </p:spPr>
        <p:txBody>
          <a:bodyPr vert="horz" lIns="91440" tIns="45720" rIns="91440" bIns="45720" rtlCol="0" anchor="ctr">
            <a:normAutofit fontScale="90000"/>
          </a:bodyPr>
          <a:lstStyle/>
          <a:p>
            <a:r>
              <a:rPr lang="en-US" sz="6000" b="1" dirty="0">
                <a:solidFill>
                  <a:srgbClr val="FFFFFF"/>
                </a:solidFill>
              </a:rPr>
              <a:t>Key Terms</a:t>
            </a:r>
          </a:p>
        </p:txBody>
      </p:sp>
      <p:sp>
        <p:nvSpPr>
          <p:cNvPr id="8" name="Footer Placeholder 3">
            <a:extLst>
              <a:ext uri="{FF2B5EF4-FFF2-40B4-BE49-F238E27FC236}">
                <a16:creationId xmlns:a16="http://schemas.microsoft.com/office/drawing/2014/main" id="{846B05DF-22F4-E5E7-9923-DA91A0F51CEF}"/>
              </a:ext>
            </a:extLst>
          </p:cNvPr>
          <p:cNvSpPr txBox="1">
            <a:spLocks/>
          </p:cNvSpPr>
          <p:nvPr/>
        </p:nvSpPr>
        <p:spPr>
          <a:xfrm>
            <a:off x="6758610" y="6504840"/>
            <a:ext cx="5751442" cy="325777"/>
          </a:xfrm>
          <a:prstGeom prst="rect">
            <a:avLst/>
          </a:prstGeom>
        </p:spPr>
        <p:txBody>
          <a:bodyPr vert="horz" lIns="91440" tIns="45720" rIns="91440" bIns="45720" rtlCol="0" anchor="t">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fontAlgn="auto">
              <a:lnSpc>
                <a:spcPct val="90000"/>
              </a:lnSpc>
              <a:spcBef>
                <a:spcPts val="1000"/>
              </a:spcBef>
              <a:spcAft>
                <a:spcPts val="600"/>
              </a:spcAft>
              <a:buClrTx/>
              <a:buSzTx/>
              <a:tabLst/>
              <a:defRPr/>
            </a:pPr>
            <a:r>
              <a:rPr kumimoji="0" lang="en-US" sz="1400" b="0" i="0" u="none" strike="noStrike" cap="none" spc="0" normalizeH="0" baseline="0" noProof="0" dirty="0">
                <a:ln>
                  <a:noFill/>
                </a:ln>
                <a:solidFill>
                  <a:schemeClr val="tx1"/>
                </a:solidFill>
                <a:effectLst/>
                <a:uLnTx/>
                <a:uFillTx/>
              </a:rPr>
              <a:t>San Antonio Council on Alcohol and Drug Awareness - www.sacada.org</a:t>
            </a:r>
          </a:p>
        </p:txBody>
      </p:sp>
      <p:pic>
        <p:nvPicPr>
          <p:cNvPr id="6" name="Picture 5">
            <a:extLst>
              <a:ext uri="{FF2B5EF4-FFF2-40B4-BE49-F238E27FC236}">
                <a16:creationId xmlns:a16="http://schemas.microsoft.com/office/drawing/2014/main" id="{1C3FB078-547C-CED4-91B4-800E73CD2B85}"/>
              </a:ext>
            </a:extLst>
          </p:cNvPr>
          <p:cNvPicPr>
            <a:picLocks noChangeAspect="1"/>
          </p:cNvPicPr>
          <p:nvPr/>
        </p:nvPicPr>
        <p:blipFill>
          <a:blip r:embed="rId3"/>
          <a:srcRect t="39347"/>
          <a:stretch>
            <a:fillRect/>
          </a:stretch>
        </p:blipFill>
        <p:spPr>
          <a:xfrm>
            <a:off x="6345168" y="3641272"/>
            <a:ext cx="4450685" cy="2640064"/>
          </a:xfrm>
          <a:prstGeom prst="rect">
            <a:avLst/>
          </a:prstGeom>
        </p:spPr>
      </p:pic>
      <p:pic>
        <p:nvPicPr>
          <p:cNvPr id="11" name="Picture 10">
            <a:extLst>
              <a:ext uri="{FF2B5EF4-FFF2-40B4-BE49-F238E27FC236}">
                <a16:creationId xmlns:a16="http://schemas.microsoft.com/office/drawing/2014/main" id="{AE9149D0-C873-6C4A-6DDA-1EA78DD49BD2}"/>
              </a:ext>
            </a:extLst>
          </p:cNvPr>
          <p:cNvPicPr>
            <a:picLocks noChangeAspect="1"/>
          </p:cNvPicPr>
          <p:nvPr/>
        </p:nvPicPr>
        <p:blipFill>
          <a:blip r:embed="rId4"/>
          <a:srcRect b="60653"/>
          <a:stretch>
            <a:fillRect/>
          </a:stretch>
        </p:blipFill>
        <p:spPr>
          <a:xfrm>
            <a:off x="1396147" y="1928622"/>
            <a:ext cx="4450686" cy="1712650"/>
          </a:xfrm>
          <a:prstGeom prst="rect">
            <a:avLst/>
          </a:prstGeom>
        </p:spPr>
      </p:pic>
      <p:pic>
        <p:nvPicPr>
          <p:cNvPr id="14" name="Picture 13">
            <a:extLst>
              <a:ext uri="{FF2B5EF4-FFF2-40B4-BE49-F238E27FC236}">
                <a16:creationId xmlns:a16="http://schemas.microsoft.com/office/drawing/2014/main" id="{11CCCE48-1516-77DE-2CBF-6D4A66671FEE}"/>
              </a:ext>
            </a:extLst>
          </p:cNvPr>
          <p:cNvPicPr>
            <a:picLocks noChangeAspect="1"/>
          </p:cNvPicPr>
          <p:nvPr/>
        </p:nvPicPr>
        <p:blipFill>
          <a:blip r:embed="rId5"/>
          <a:srcRect t="38371"/>
          <a:stretch>
            <a:fillRect/>
          </a:stretch>
        </p:blipFill>
        <p:spPr>
          <a:xfrm>
            <a:off x="1396145" y="3598690"/>
            <a:ext cx="4450466" cy="2682646"/>
          </a:xfrm>
          <a:prstGeom prst="rect">
            <a:avLst/>
          </a:prstGeom>
        </p:spPr>
      </p:pic>
      <p:pic>
        <p:nvPicPr>
          <p:cNvPr id="15" name="Picture 14">
            <a:extLst>
              <a:ext uri="{FF2B5EF4-FFF2-40B4-BE49-F238E27FC236}">
                <a16:creationId xmlns:a16="http://schemas.microsoft.com/office/drawing/2014/main" id="{F4D64A2D-E1C4-F2AA-6648-A8FE09C9C051}"/>
              </a:ext>
            </a:extLst>
          </p:cNvPr>
          <p:cNvPicPr>
            <a:picLocks noChangeAspect="1"/>
          </p:cNvPicPr>
          <p:nvPr/>
        </p:nvPicPr>
        <p:blipFill>
          <a:blip r:embed="rId6"/>
          <a:srcRect b="59349"/>
          <a:stretch>
            <a:fillRect/>
          </a:stretch>
        </p:blipFill>
        <p:spPr>
          <a:xfrm>
            <a:off x="6345387" y="1928621"/>
            <a:ext cx="4450466" cy="1769487"/>
          </a:xfrm>
          <a:prstGeom prst="rect">
            <a:avLst/>
          </a:prstGeom>
        </p:spPr>
      </p:pic>
    </p:spTree>
    <p:extLst>
      <p:ext uri="{BB962C8B-B14F-4D97-AF65-F5344CB8AC3E}">
        <p14:creationId xmlns:p14="http://schemas.microsoft.com/office/powerpoint/2010/main" val="2657993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761B40-AFC7-AD6A-0A29-B170BEA0440D}"/>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ED463377-DD85-1EFD-92E4-996A4F720585}"/>
              </a:ext>
            </a:extLst>
          </p:cNvPr>
          <p:cNvSpPr txBox="1"/>
          <p:nvPr/>
        </p:nvSpPr>
        <p:spPr>
          <a:xfrm>
            <a:off x="621533" y="1379179"/>
            <a:ext cx="5895178" cy="409964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u="sng" kern="1200" dirty="0">
                <a:solidFill>
                  <a:srgbClr val="123C6E"/>
                </a:solidFill>
                <a:latin typeface="+mj-lt"/>
                <a:ea typeface="+mj-ea"/>
                <a:cs typeface="+mj-cs"/>
              </a:rPr>
              <a:t>Perception</a:t>
            </a:r>
            <a:r>
              <a:rPr lang="en-US" sz="5400" b="1" dirty="0">
                <a:solidFill>
                  <a:srgbClr val="123C6E"/>
                </a:solidFill>
                <a:latin typeface="+mj-lt"/>
                <a:ea typeface="+mj-ea"/>
                <a:cs typeface="+mj-cs"/>
              </a:rPr>
              <a:t>:</a:t>
            </a:r>
            <a:endParaRPr lang="en-US" sz="5400" b="1" kern="1200" dirty="0">
              <a:solidFill>
                <a:srgbClr val="123C6E"/>
              </a:solidFill>
              <a:latin typeface="+mj-lt"/>
              <a:ea typeface="+mj-ea"/>
              <a:cs typeface="+mj-cs"/>
            </a:endParaRPr>
          </a:p>
          <a:p>
            <a:pPr>
              <a:lnSpc>
                <a:spcPct val="90000"/>
              </a:lnSpc>
              <a:spcBef>
                <a:spcPct val="0"/>
              </a:spcBef>
              <a:spcAft>
                <a:spcPts val="600"/>
              </a:spcAft>
            </a:pPr>
            <a:r>
              <a:rPr lang="en-US" sz="4600" b="1" i="0" kern="1200" dirty="0">
                <a:solidFill>
                  <a:srgbClr val="123C6E"/>
                </a:solidFill>
                <a:effectLst/>
                <a:latin typeface="+mj-lt"/>
                <a:ea typeface="+mj-ea"/>
                <a:cs typeface="+mj-cs"/>
              </a:rPr>
              <a:t>a way of regarding, understanding, or interpreting something; a mental impression.</a:t>
            </a:r>
          </a:p>
        </p:txBody>
      </p:sp>
      <p:sp>
        <p:nvSpPr>
          <p:cNvPr id="3" name="TextBox 2">
            <a:extLst>
              <a:ext uri="{FF2B5EF4-FFF2-40B4-BE49-F238E27FC236}">
                <a16:creationId xmlns:a16="http://schemas.microsoft.com/office/drawing/2014/main" id="{688DA040-BEBC-D49A-3855-36A93DC7ABAF}"/>
              </a:ext>
            </a:extLst>
          </p:cNvPr>
          <p:cNvSpPr txBox="1"/>
          <p:nvPr/>
        </p:nvSpPr>
        <p:spPr>
          <a:xfrm>
            <a:off x="7678375" y="521939"/>
            <a:ext cx="4065104" cy="4269549"/>
          </a:xfrm>
          <a:prstGeom prst="rect">
            <a:avLst/>
          </a:prstGeom>
        </p:spPr>
        <p:txBody>
          <a:bodyPr vert="horz" lIns="91440" tIns="45720" rIns="91440" bIns="45720" rtlCol="0" anchor="t">
            <a:normAutofit/>
          </a:bodyPr>
          <a:lstStyle/>
          <a:p>
            <a:pPr>
              <a:lnSpc>
                <a:spcPct val="90000"/>
              </a:lnSpc>
              <a:spcBef>
                <a:spcPts val="1000"/>
              </a:spcBef>
              <a:spcAft>
                <a:spcPts val="600"/>
              </a:spcAft>
            </a:pPr>
            <a:r>
              <a:rPr lang="en-US" sz="4000" kern="1200" dirty="0">
                <a:solidFill>
                  <a:schemeClr val="accent6">
                    <a:lumMod val="75000"/>
                  </a:schemeClr>
                </a:solidFill>
                <a:latin typeface="+mn-lt"/>
                <a:ea typeface="+mn-ea"/>
                <a:cs typeface="+mn-cs"/>
              </a:rPr>
              <a:t>If your perception of harm is low, you will be more likely to use a drug.</a:t>
            </a:r>
          </a:p>
        </p:txBody>
      </p:sp>
      <p:sp>
        <p:nvSpPr>
          <p:cNvPr id="58" name="sketch line 1">
            <a:extLst>
              <a:ext uri="{FF2B5EF4-FFF2-40B4-BE49-F238E27FC236}">
                <a16:creationId xmlns:a16="http://schemas.microsoft.com/office/drawing/2014/main" id="{32C5B66D-E390-4A14-AB60-69626CBF2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62635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sketch line">
            <a:extLst>
              <a:ext uri="{FF2B5EF4-FFF2-40B4-BE49-F238E27FC236}">
                <a16:creationId xmlns:a16="http://schemas.microsoft.com/office/drawing/2014/main" id="{646273DA-F933-4D17-A5FE-B1EF87FD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onnsiteX0" fmla="*/ 0 w 3479619"/>
              <a:gd name="connsiteY0" fmla="*/ 0 h 18288"/>
              <a:gd name="connsiteX1" fmla="*/ 661128 w 3479619"/>
              <a:gd name="connsiteY1" fmla="*/ 0 h 18288"/>
              <a:gd name="connsiteX2" fmla="*/ 1357051 w 3479619"/>
              <a:gd name="connsiteY2" fmla="*/ 0 h 18288"/>
              <a:gd name="connsiteX3" fmla="*/ 2087771 w 3479619"/>
              <a:gd name="connsiteY3" fmla="*/ 0 h 18288"/>
              <a:gd name="connsiteX4" fmla="*/ 2818491 w 3479619"/>
              <a:gd name="connsiteY4" fmla="*/ 0 h 18288"/>
              <a:gd name="connsiteX5" fmla="*/ 3479619 w 3479619"/>
              <a:gd name="connsiteY5" fmla="*/ 0 h 18288"/>
              <a:gd name="connsiteX6" fmla="*/ 3479619 w 3479619"/>
              <a:gd name="connsiteY6" fmla="*/ 18288 h 18288"/>
              <a:gd name="connsiteX7" fmla="*/ 2714103 w 3479619"/>
              <a:gd name="connsiteY7" fmla="*/ 18288 h 18288"/>
              <a:gd name="connsiteX8" fmla="*/ 1948587 w 3479619"/>
              <a:gd name="connsiteY8" fmla="*/ 18288 h 18288"/>
              <a:gd name="connsiteX9" fmla="*/ 1252663 w 3479619"/>
              <a:gd name="connsiteY9" fmla="*/ 18288 h 18288"/>
              <a:gd name="connsiteX10" fmla="*/ 0 w 3479619"/>
              <a:gd name="connsiteY10" fmla="*/ 18288 h 18288"/>
              <a:gd name="connsiteX11" fmla="*/ 0 w 3479619"/>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C1032C16-5EA3-F69C-5333-86EF9B61E227}"/>
              </a:ext>
            </a:extLst>
          </p:cNvPr>
          <p:cNvSpPr>
            <a:spLocks noGrp="1"/>
          </p:cNvSpPr>
          <p:nvPr>
            <p:ph type="ftr" sz="quarter" idx="11"/>
          </p:nvPr>
        </p:nvSpPr>
        <p:spPr>
          <a:xfrm>
            <a:off x="7848600" y="6356350"/>
            <a:ext cx="2971800" cy="365125"/>
          </a:xfrm>
        </p:spPr>
        <p:txBody>
          <a:bodyPr vert="horz" lIns="91440" tIns="45720" rIns="91440" bIns="45720" rtlCol="0" anchor="ctr">
            <a:normAutofit/>
          </a:bodyPr>
          <a:lstStyle/>
          <a:p>
            <a:pPr marR="0" lvl="0" indent="0" algn="l" fontAlgn="auto">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chemeClr val="tx1">
                    <a:tint val="75000"/>
                  </a:schemeClr>
                </a:solidFill>
                <a:effectLst/>
                <a:uLnTx/>
                <a:uFillTx/>
                <a:latin typeface="+mn-lt"/>
                <a:ea typeface="+mn-ea"/>
                <a:cs typeface="+mn-cs"/>
              </a:rPr>
              <a:t>San Antonio Council on Alcohol and Drug Awareness - www.sacada.org</a:t>
            </a:r>
          </a:p>
        </p:txBody>
      </p:sp>
      <p:sp>
        <p:nvSpPr>
          <p:cNvPr id="5" name="Title 2">
            <a:extLst>
              <a:ext uri="{FF2B5EF4-FFF2-40B4-BE49-F238E27FC236}">
                <a16:creationId xmlns:a16="http://schemas.microsoft.com/office/drawing/2014/main" id="{9590D2C1-CA72-E4C6-6EBE-FF7AD16327F6}"/>
              </a:ext>
            </a:extLst>
          </p:cNvPr>
          <p:cNvSpPr>
            <a:spLocks noGrp="1"/>
          </p:cNvSpPr>
          <p:nvPr>
            <p:ph type="title"/>
          </p:nvPr>
        </p:nvSpPr>
        <p:spPr>
          <a:xfrm>
            <a:off x="699714" y="353160"/>
            <a:ext cx="7091300" cy="1198054"/>
          </a:xfrm>
        </p:spPr>
        <p:txBody>
          <a:bodyPr vert="horz" lIns="91440" tIns="45720" rIns="91440" bIns="45720" rtlCol="0" anchor="ctr">
            <a:normAutofit/>
          </a:bodyPr>
          <a:lstStyle/>
          <a:p>
            <a:r>
              <a:rPr lang="en-US" sz="6000" b="1" dirty="0">
                <a:solidFill>
                  <a:srgbClr val="FFFFFF"/>
                </a:solidFill>
              </a:rPr>
              <a:t>Key Terms</a:t>
            </a:r>
          </a:p>
        </p:txBody>
      </p:sp>
    </p:spTree>
    <p:extLst>
      <p:ext uri="{BB962C8B-B14F-4D97-AF65-F5344CB8AC3E}">
        <p14:creationId xmlns:p14="http://schemas.microsoft.com/office/powerpoint/2010/main" val="958497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ED4DB0-1EE4-D91B-E037-64E8D5E30527}"/>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49B3811A-F19C-5D13-C306-631FD1212463}"/>
              </a:ext>
            </a:extLst>
          </p:cNvPr>
          <p:cNvPicPr>
            <a:picLocks noChangeAspect="1"/>
          </p:cNvPicPr>
          <p:nvPr/>
        </p:nvPicPr>
        <p:blipFill>
          <a:blip r:embed="rId3"/>
          <a:srcRect l="42224"/>
          <a:stretch>
            <a:fillRect/>
          </a:stretch>
        </p:blipFill>
        <p:spPr>
          <a:xfrm>
            <a:off x="5106133" y="414130"/>
            <a:ext cx="5087370" cy="4953000"/>
          </a:xfrm>
          <a:prstGeom prst="rect">
            <a:avLst/>
          </a:prstGeom>
        </p:spPr>
      </p:pic>
      <p:sp>
        <p:nvSpPr>
          <p:cNvPr id="4" name="Footer Placeholder 3">
            <a:extLst>
              <a:ext uri="{FF2B5EF4-FFF2-40B4-BE49-F238E27FC236}">
                <a16:creationId xmlns:a16="http://schemas.microsoft.com/office/drawing/2014/main" id="{709E3636-2302-E41B-9DDC-DDC1C80D2BC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n-lt"/>
                <a:ea typeface="+mn-ea"/>
                <a:cs typeface="+mn-cs"/>
              </a:rPr>
              <a:t>San Antonio Council on Alcohol and Drug Awareness - www.sacada.org</a:t>
            </a:r>
          </a:p>
        </p:txBody>
      </p:sp>
      <p:sp>
        <p:nvSpPr>
          <p:cNvPr id="17" name="TextBox 16">
            <a:extLst>
              <a:ext uri="{FF2B5EF4-FFF2-40B4-BE49-F238E27FC236}">
                <a16:creationId xmlns:a16="http://schemas.microsoft.com/office/drawing/2014/main" id="{ABE060A6-5590-D3B2-CE1B-EBE8D1A84DB3}"/>
              </a:ext>
            </a:extLst>
          </p:cNvPr>
          <p:cNvSpPr txBox="1"/>
          <p:nvPr/>
        </p:nvSpPr>
        <p:spPr>
          <a:xfrm>
            <a:off x="1126434" y="1603512"/>
            <a:ext cx="3405809" cy="2841280"/>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6600" b="1" kern="1200" dirty="0">
                <a:solidFill>
                  <a:schemeClr val="accent6">
                    <a:lumMod val="75000"/>
                  </a:schemeClr>
                </a:solidFill>
                <a:latin typeface="Arial" panose="020B0604020202020204" pitchFamily="34" charset="0"/>
                <a:ea typeface="+mj-ea"/>
                <a:cs typeface="Arial" panose="020B0604020202020204" pitchFamily="34" charset="0"/>
              </a:rPr>
              <a:t>What do you see?</a:t>
            </a:r>
          </a:p>
        </p:txBody>
      </p:sp>
    </p:spTree>
    <p:extLst>
      <p:ext uri="{BB962C8B-B14F-4D97-AF65-F5344CB8AC3E}">
        <p14:creationId xmlns:p14="http://schemas.microsoft.com/office/powerpoint/2010/main" val="2032395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E7DD8BB-56FF-64F3-D59D-43A68CE7B767}"/>
              </a:ext>
            </a:extLst>
          </p:cNvPr>
          <p:cNvSpPr txBox="1">
            <a:spLocks/>
          </p:cNvSpPr>
          <p:nvPr/>
        </p:nvSpPr>
        <p:spPr>
          <a:xfrm>
            <a:off x="836363" y="4071597"/>
            <a:ext cx="10515600" cy="1286544"/>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2400" kern="1200">
                <a:solidFill>
                  <a:schemeClr val="tx1"/>
                </a:solidFill>
                <a:latin typeface="Arial Nova" panose="020B0504020202020204" pitchFamily="34" charset="0"/>
                <a:ea typeface="+mj-ea"/>
                <a:cs typeface="+mj-cs"/>
              </a:defRPr>
            </a:lvl1pPr>
          </a:lstStyle>
          <a:p>
            <a:pPr marL="0" marR="0" lvl="0" indent="0" algn="ctr" fontAlgn="auto">
              <a:spcAft>
                <a:spcPts val="600"/>
              </a:spcAft>
              <a:buClrTx/>
              <a:buSzTx/>
              <a:tabLst/>
              <a:defRPr/>
            </a:pPr>
            <a:r>
              <a:rPr kumimoji="0" lang="en-US" sz="6000" b="1" i="0" u="none" strike="noStrike" cap="all" spc="0" normalizeH="0" baseline="0" noProof="0" dirty="0">
                <a:ln>
                  <a:noFill/>
                </a:ln>
                <a:effectLst/>
                <a:uLnTx/>
                <a:uFillTx/>
                <a:latin typeface="+mj-lt"/>
              </a:rPr>
              <a:t>Why I do what I do…</a:t>
            </a:r>
            <a:endParaRPr kumimoji="0" lang="en-US" sz="6000" b="1" i="0" u="none" strike="noStrike" cap="none" spc="0" normalizeH="0" baseline="0" noProof="0" dirty="0">
              <a:ln>
                <a:noFill/>
              </a:ln>
              <a:effectLst/>
              <a:uLnTx/>
              <a:uFillTx/>
              <a:latin typeface="+mj-lt"/>
            </a:endParaRPr>
          </a:p>
        </p:txBody>
      </p:sp>
      <p:pic>
        <p:nvPicPr>
          <p:cNvPr id="2" name="Picture 1">
            <a:extLst>
              <a:ext uri="{FF2B5EF4-FFF2-40B4-BE49-F238E27FC236}">
                <a16:creationId xmlns:a16="http://schemas.microsoft.com/office/drawing/2014/main" id="{2719A9F0-DAF6-0E6B-25F7-04D35E946D92}"/>
              </a:ext>
            </a:extLst>
          </p:cNvPr>
          <p:cNvPicPr>
            <a:picLocks noChangeAspect="1"/>
          </p:cNvPicPr>
          <p:nvPr/>
        </p:nvPicPr>
        <p:blipFill rotWithShape="1">
          <a:blip r:embed="rId3"/>
          <a:srcRect l="1624" r="6157" b="1"/>
          <a:stretch/>
        </p:blipFill>
        <p:spPr>
          <a:xfrm>
            <a:off x="20" y="2"/>
            <a:ext cx="12191979" cy="3900104"/>
          </a:xfrm>
          <a:prstGeom prst="rect">
            <a:avLst/>
          </a:prstGeom>
        </p:spPr>
      </p:pic>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90000"/>
              </a:lnSpc>
              <a:spcAft>
                <a:spcPts val="600"/>
              </a:spcAft>
              <a:defRPr/>
            </a:pPr>
            <a:r>
              <a:rPr lang="en-US" sz="1000" kern="1200">
                <a:solidFill>
                  <a:prstClr val="black">
                    <a:tint val="75000"/>
                  </a:prstClr>
                </a:solidFill>
                <a:latin typeface="Calibri" panose="020F0502020204030204"/>
                <a:ea typeface="+mn-ea"/>
                <a:cs typeface="+mn-cs"/>
              </a:rPr>
              <a:t>San Antonio Council on Alcohol and Drug Awareness - www.sacada.org</a:t>
            </a:r>
          </a:p>
        </p:txBody>
      </p:sp>
    </p:spTree>
    <p:extLst>
      <p:ext uri="{BB962C8B-B14F-4D97-AF65-F5344CB8AC3E}">
        <p14:creationId xmlns:p14="http://schemas.microsoft.com/office/powerpoint/2010/main" val="30530699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8BA34E-A3FF-926B-3BE2-D68EAD2BF68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7622DFE-C334-F604-992E-8B51FD11BAA1}"/>
              </a:ext>
            </a:extLst>
          </p:cNvPr>
          <p:cNvPicPr>
            <a:picLocks noChangeAspect="1"/>
          </p:cNvPicPr>
          <p:nvPr/>
        </p:nvPicPr>
        <p:blipFill>
          <a:blip r:embed="rId3"/>
          <a:srcRect l="29367" r="27599" b="-1"/>
          <a:stretch>
            <a:fillRect/>
          </a:stretch>
        </p:blipFill>
        <p:spPr>
          <a:xfrm>
            <a:off x="0" y="0"/>
            <a:ext cx="7640778" cy="4571990"/>
          </a:xfrm>
          <a:prstGeom prst="rect">
            <a:avLst/>
          </a:prstGeom>
          <a:effectLst>
            <a:outerShdw blurRad="596900" dist="330200" dir="8820000" sx="87000" sy="87000" algn="ctr" rotWithShape="0">
              <a:srgbClr val="000000">
                <a:alpha val="29000"/>
              </a:srgbClr>
            </a:outerShdw>
          </a:effectLst>
        </p:spPr>
      </p:pic>
      <p:sp>
        <p:nvSpPr>
          <p:cNvPr id="11" name="Rectangle 10">
            <a:extLst>
              <a:ext uri="{FF2B5EF4-FFF2-40B4-BE49-F238E27FC236}">
                <a16:creationId xmlns:a16="http://schemas.microsoft.com/office/drawing/2014/main" id="{AB280EE9-9DDD-E4BA-379E-1D7360954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94121" cy="4580302"/>
          </a:xfrm>
          <a:prstGeom prst="rect">
            <a:avLst/>
          </a:prstGeom>
          <a:solidFill>
            <a:srgbClr val="00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72000"/>
            <a:ext cx="7640778" cy="2286000"/>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E8734BB-38D2-80EC-48A3-DA315CB960F5}"/>
              </a:ext>
            </a:extLst>
          </p:cNvPr>
          <p:cNvPicPr>
            <a:picLocks noChangeAspect="1"/>
          </p:cNvPicPr>
          <p:nvPr/>
        </p:nvPicPr>
        <p:blipFill>
          <a:blip r:embed="rId4"/>
          <a:srcRect l="41238" r="20114" b="-1"/>
          <a:stretch>
            <a:fillRect/>
          </a:stretch>
        </p:blipFill>
        <p:spPr>
          <a:xfrm>
            <a:off x="7594122" y="10"/>
            <a:ext cx="4597879" cy="4580292"/>
          </a:xfrm>
          <a:prstGeom prst="rect">
            <a:avLst/>
          </a:prstGeom>
        </p:spPr>
      </p:pic>
      <p:sp>
        <p:nvSpPr>
          <p:cNvPr id="4" name="Footer Placeholder 3">
            <a:extLst>
              <a:ext uri="{FF2B5EF4-FFF2-40B4-BE49-F238E27FC236}">
                <a16:creationId xmlns:a16="http://schemas.microsoft.com/office/drawing/2014/main" id="{8933A458-56B4-598B-02E3-FFDEC2A232DD}"/>
              </a:ext>
            </a:extLst>
          </p:cNvPr>
          <p:cNvSpPr>
            <a:spLocks noGrp="1"/>
          </p:cNvSpPr>
          <p:nvPr>
            <p:ph type="ftr" sz="quarter" idx="11"/>
          </p:nvPr>
        </p:nvSpPr>
        <p:spPr>
          <a:xfrm>
            <a:off x="3658224" y="6586962"/>
            <a:ext cx="3935896" cy="254414"/>
          </a:xfrm>
        </p:spPr>
        <p:txBody>
          <a:bodyPr vert="horz" lIns="91440" tIns="45720" rIns="91440" bIns="45720" rtlCol="0" anchor="ctr">
            <a:normAutofit/>
          </a:bodyPr>
          <a:lstStyle/>
          <a:p>
            <a:pPr marR="0" lvl="0" indent="0" algn="r" fontAlgn="auto">
              <a:lnSpc>
                <a:spcPct val="90000"/>
              </a:lnSpc>
              <a:spcBef>
                <a:spcPts val="0"/>
              </a:spcBef>
              <a:spcAft>
                <a:spcPts val="60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San Antonio Council on Alcohol and Drug Awareness - www.sacada.org</a:t>
            </a:r>
          </a:p>
        </p:txBody>
      </p:sp>
      <p:pic>
        <p:nvPicPr>
          <p:cNvPr id="2" name="Picture 1">
            <a:extLst>
              <a:ext uri="{FF2B5EF4-FFF2-40B4-BE49-F238E27FC236}">
                <a16:creationId xmlns:a16="http://schemas.microsoft.com/office/drawing/2014/main" id="{66A10CC9-8BEB-2C14-541B-05D3F2B94D82}"/>
              </a:ext>
            </a:extLst>
          </p:cNvPr>
          <p:cNvPicPr>
            <a:picLocks noChangeAspect="1"/>
          </p:cNvPicPr>
          <p:nvPr/>
        </p:nvPicPr>
        <p:blipFill>
          <a:blip r:embed="rId5"/>
          <a:srcRect r="3" b="8355"/>
          <a:stretch>
            <a:fillRect/>
          </a:stretch>
        </p:blipFill>
        <p:spPr>
          <a:xfrm>
            <a:off x="7594124" y="4572000"/>
            <a:ext cx="4597879" cy="2286000"/>
          </a:xfrm>
          <a:prstGeom prst="rect">
            <a:avLst/>
          </a:prstGeom>
        </p:spPr>
      </p:pic>
      <p:sp>
        <p:nvSpPr>
          <p:cNvPr id="6" name="TextBox 5">
            <a:extLst>
              <a:ext uri="{FF2B5EF4-FFF2-40B4-BE49-F238E27FC236}">
                <a16:creationId xmlns:a16="http://schemas.microsoft.com/office/drawing/2014/main" id="{59F51592-B09F-AC37-197A-B76321244BAE}"/>
              </a:ext>
            </a:extLst>
          </p:cNvPr>
          <p:cNvSpPr txBox="1"/>
          <p:nvPr/>
        </p:nvSpPr>
        <p:spPr>
          <a:xfrm>
            <a:off x="563669" y="5176044"/>
            <a:ext cx="6235147" cy="1069589"/>
          </a:xfrm>
          <a:prstGeom prst="rect">
            <a:avLst/>
          </a:prstGeom>
          <a:solidFill>
            <a:schemeClr val="accent4">
              <a:lumMod val="40000"/>
              <a:lumOff val="60000"/>
            </a:schemeClr>
          </a:solidFill>
        </p:spPr>
        <p:txBody>
          <a:bodyPr vert="horz" lIns="91440" tIns="45720" rIns="91440" bIns="45720" rtlCol="0" anchor="t">
            <a:normAutofit/>
          </a:bodyPr>
          <a:lstStyle/>
          <a:p>
            <a:pPr algn="ctr">
              <a:lnSpc>
                <a:spcPct val="90000"/>
              </a:lnSpc>
              <a:spcBef>
                <a:spcPct val="0"/>
              </a:spcBef>
              <a:spcAft>
                <a:spcPts val="600"/>
              </a:spcAft>
            </a:pPr>
            <a:r>
              <a:rPr lang="en-US" sz="6600" b="1" kern="1200" dirty="0">
                <a:solidFill>
                  <a:srgbClr val="123C6E"/>
                </a:solidFill>
                <a:latin typeface="+mj-lt"/>
                <a:ea typeface="+mj-ea"/>
                <a:cs typeface="+mj-cs"/>
              </a:rPr>
              <a:t>What do you see?</a:t>
            </a:r>
          </a:p>
        </p:txBody>
      </p:sp>
    </p:spTree>
    <p:extLst>
      <p:ext uri="{BB962C8B-B14F-4D97-AF65-F5344CB8AC3E}">
        <p14:creationId xmlns:p14="http://schemas.microsoft.com/office/powerpoint/2010/main" val="1826627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9AABBA-4BA4-424C-CE35-17C4B48CADF3}"/>
            </a:ext>
          </a:extLst>
        </p:cNvPr>
        <p:cNvGrpSpPr/>
        <p:nvPr/>
      </p:nvGrpSpPr>
      <p:grpSpPr>
        <a:xfrm>
          <a:off x="0" y="0"/>
          <a:ext cx="0" cy="0"/>
          <a:chOff x="0" y="0"/>
          <a:chExt cx="0" cy="0"/>
        </a:xfrm>
      </p:grpSpPr>
      <p:sp>
        <p:nvSpPr>
          <p:cNvPr id="43"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Rectangle 4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6" name="Content Placeholder 4">
            <a:extLst>
              <a:ext uri="{FF2B5EF4-FFF2-40B4-BE49-F238E27FC236}">
                <a16:creationId xmlns:a16="http://schemas.microsoft.com/office/drawing/2014/main" id="{AED326A0-7C24-C2E2-77C6-8E70123ACEAF}"/>
              </a:ext>
            </a:extLst>
          </p:cNvPr>
          <p:cNvPicPr>
            <a:picLocks noChangeAspect="1"/>
          </p:cNvPicPr>
          <p:nvPr/>
        </p:nvPicPr>
        <p:blipFill rotWithShape="1">
          <a:blip r:embed="rId3">
            <a:extLst>
              <a:ext uri="{28A0092B-C50C-407E-A947-70E740481C1C}">
                <a14:useLocalDpi xmlns:a14="http://schemas.microsoft.com/office/drawing/2010/main" val="0"/>
              </a:ext>
            </a:extLst>
          </a:blip>
          <a:srcRect b="16485"/>
          <a:stretch/>
        </p:blipFill>
        <p:spPr>
          <a:xfrm>
            <a:off x="1326804" y="1990322"/>
            <a:ext cx="3765252" cy="3144549"/>
          </a:xfrm>
          <a:prstGeom prst="rect">
            <a:avLst/>
          </a:prstGeom>
        </p:spPr>
      </p:pic>
      <p:cxnSp>
        <p:nvCxnSpPr>
          <p:cNvPr id="44" name="Straight Connector 43">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325273A-5DD4-3C59-874A-6D9E261121A8}"/>
              </a:ext>
            </a:extLst>
          </p:cNvPr>
          <p:cNvPicPr>
            <a:picLocks noChangeAspect="1"/>
          </p:cNvPicPr>
          <p:nvPr/>
        </p:nvPicPr>
        <p:blipFill>
          <a:blip r:embed="rId4"/>
          <a:stretch>
            <a:fillRect/>
          </a:stretch>
        </p:blipFill>
        <p:spPr>
          <a:xfrm>
            <a:off x="6730684" y="1990322"/>
            <a:ext cx="3685524" cy="3130091"/>
          </a:xfrm>
          <a:prstGeom prst="rect">
            <a:avLst/>
          </a:prstGeom>
        </p:spPr>
      </p:pic>
      <p:sp>
        <p:nvSpPr>
          <p:cNvPr id="4" name="Footer Placeholder 3">
            <a:extLst>
              <a:ext uri="{FF2B5EF4-FFF2-40B4-BE49-F238E27FC236}">
                <a16:creationId xmlns:a16="http://schemas.microsoft.com/office/drawing/2014/main" id="{EBDE29C1-1135-2406-0B99-80B85894408E}"/>
              </a:ext>
            </a:extLst>
          </p:cNvPr>
          <p:cNvSpPr>
            <a:spLocks noGrp="1"/>
          </p:cNvSpPr>
          <p:nvPr>
            <p:ph type="ftr" sz="quarter" idx="11"/>
          </p:nvPr>
        </p:nvSpPr>
        <p:spPr>
          <a:xfrm>
            <a:off x="87100" y="6399850"/>
            <a:ext cx="6757416" cy="320040"/>
          </a:xfrm>
        </p:spPr>
        <p:txBody>
          <a:bodyPr vert="horz" lIns="91440" tIns="45720" rIns="91440" bIns="45720" rtlCol="0" anchor="ctr">
            <a:normAutofit/>
          </a:bodyPr>
          <a:lstStyle/>
          <a:p>
            <a:pPr marR="0" lvl="0" indent="0" algn="l" fontAlgn="auto">
              <a:spcBef>
                <a:spcPts val="0"/>
              </a:spcBef>
              <a:spcAft>
                <a:spcPts val="600"/>
              </a:spcAft>
              <a:buClrTx/>
              <a:buSzTx/>
              <a:buFontTx/>
              <a:buNone/>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San Antonio Council on Alcohol and Drug Awareness - www.sacada.org</a:t>
            </a:r>
          </a:p>
        </p:txBody>
      </p:sp>
      <p:sp>
        <p:nvSpPr>
          <p:cNvPr id="8" name="Donut 7">
            <a:extLst>
              <a:ext uri="{FF2B5EF4-FFF2-40B4-BE49-F238E27FC236}">
                <a16:creationId xmlns:a16="http://schemas.microsoft.com/office/drawing/2014/main" id="{39BD4BE2-DDC8-217F-C269-E10B87D8DB2F}"/>
              </a:ext>
            </a:extLst>
          </p:cNvPr>
          <p:cNvSpPr/>
          <p:nvPr/>
        </p:nvSpPr>
        <p:spPr>
          <a:xfrm>
            <a:off x="6621914" y="1739239"/>
            <a:ext cx="3903064" cy="3844700"/>
          </a:xfrm>
          <a:prstGeom prst="donut">
            <a:avLst>
              <a:gd name="adj" fmla="val 10129"/>
            </a:avLst>
          </a:prstGeom>
          <a:solidFill>
            <a:srgbClr val="00B0F0">
              <a:alpha val="68000"/>
            </a:srgbClr>
          </a:solidFill>
          <a:ln w="3175" cap="rnd" cmpd="dbl" algn="ctr">
            <a:solidFill>
              <a:srgbClr val="B31166">
                <a:shade val="50000"/>
                <a:alpha val="49000"/>
              </a:srgbClr>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84" b="0" i="0" u="none" strike="noStrike" kern="0" cap="none" spc="0" normalizeH="0" baseline="0" noProof="0" dirty="0">
              <a:ln>
                <a:noFill/>
              </a:ln>
              <a:solidFill>
                <a:prstClr val="white"/>
              </a:solidFill>
              <a:effectLst/>
              <a:uLnTx/>
              <a:uFillTx/>
              <a:latin typeface="Arial"/>
              <a:cs typeface="Arial"/>
              <a:sym typeface="Arial"/>
            </a:endParaRPr>
          </a:p>
        </p:txBody>
      </p:sp>
      <p:sp>
        <p:nvSpPr>
          <p:cNvPr id="9" name="&quot;No&quot; Symbol 6">
            <a:extLst>
              <a:ext uri="{FF2B5EF4-FFF2-40B4-BE49-F238E27FC236}">
                <a16:creationId xmlns:a16="http://schemas.microsoft.com/office/drawing/2014/main" id="{AA9437AD-F7CA-99CD-1472-49C49C609C37}"/>
              </a:ext>
            </a:extLst>
          </p:cNvPr>
          <p:cNvSpPr/>
          <p:nvPr/>
        </p:nvSpPr>
        <p:spPr>
          <a:xfrm>
            <a:off x="1568513" y="1854620"/>
            <a:ext cx="3794590" cy="3747236"/>
          </a:xfrm>
          <a:prstGeom prst="noSmoking">
            <a:avLst>
              <a:gd name="adj" fmla="val 9652"/>
            </a:avLst>
          </a:prstGeom>
          <a:solidFill>
            <a:srgbClr val="C00000">
              <a:alpha val="60000"/>
            </a:srgbClr>
          </a:solidFill>
          <a:ln w="19050" cap="rnd" cmpd="sng" algn="ctr">
            <a:solidFill>
              <a:srgbClr val="B31166">
                <a:shade val="50000"/>
              </a:srgbClr>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84" b="0" i="0" u="none" strike="noStrike" kern="0" cap="none" spc="0" normalizeH="0" baseline="0" noProof="0" dirty="0">
              <a:ln>
                <a:noFill/>
              </a:ln>
              <a:solidFill>
                <a:prstClr val="white"/>
              </a:solidFill>
              <a:effectLst/>
              <a:uLnTx/>
              <a:uFillTx/>
              <a:latin typeface="Arial"/>
              <a:cs typeface="Arial"/>
              <a:sym typeface="Arial"/>
            </a:endParaRPr>
          </a:p>
        </p:txBody>
      </p:sp>
      <p:sp>
        <p:nvSpPr>
          <p:cNvPr id="10" name="Title 1">
            <a:extLst>
              <a:ext uri="{FF2B5EF4-FFF2-40B4-BE49-F238E27FC236}">
                <a16:creationId xmlns:a16="http://schemas.microsoft.com/office/drawing/2014/main" id="{A09964FE-F623-00C6-38E9-FDAB3D4F5865}"/>
              </a:ext>
            </a:extLst>
          </p:cNvPr>
          <p:cNvSpPr>
            <a:spLocks noGrp="1"/>
          </p:cNvSpPr>
          <p:nvPr>
            <p:ph type="title"/>
          </p:nvPr>
        </p:nvSpPr>
        <p:spPr>
          <a:xfrm>
            <a:off x="-66225" y="709800"/>
            <a:ext cx="12297982" cy="847725"/>
          </a:xfrm>
        </p:spPr>
        <p:txBody>
          <a:bodyPr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algn="ctr"/>
            <a:r>
              <a:rPr lang="en-US" sz="4800" b="1" dirty="0">
                <a:solidFill>
                  <a:srgbClr val="FFC000"/>
                </a:solidFill>
                <a:latin typeface="Arial Black"/>
                <a:ea typeface="Calibri"/>
                <a:cs typeface="Calibri"/>
              </a:rPr>
              <a:t>It’s Not a Vapor, </a:t>
            </a:r>
            <a:r>
              <a:rPr lang="en-US" sz="4800" b="1" dirty="0">
                <a:solidFill>
                  <a:schemeClr val="accent6"/>
                </a:solidFill>
                <a:latin typeface="Arial Black"/>
                <a:ea typeface="Calibri"/>
                <a:cs typeface="Calibri"/>
              </a:rPr>
              <a:t>Its an Aerosol</a:t>
            </a:r>
          </a:p>
        </p:txBody>
      </p:sp>
    </p:spTree>
    <p:extLst>
      <p:ext uri="{BB962C8B-B14F-4D97-AF65-F5344CB8AC3E}">
        <p14:creationId xmlns:p14="http://schemas.microsoft.com/office/powerpoint/2010/main" val="245546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67202F-2A51-8AB0-2ACA-5D4A2A685148}"/>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48A1DBCC-573F-7D66-DC5A-8D281565CCCB}"/>
              </a:ext>
            </a:extLst>
          </p:cNvPr>
          <p:cNvSpPr/>
          <p:nvPr/>
        </p:nvSpPr>
        <p:spPr>
          <a:xfrm>
            <a:off x="373807" y="410817"/>
            <a:ext cx="3154016" cy="6109253"/>
          </a:xfrm>
          <a:prstGeom prst="rect">
            <a:avLst/>
          </a:prstGeom>
          <a:solidFill>
            <a:schemeClr val="accent2"/>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F6B54D"/>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31A0EE4-1E31-44DC-0353-52D389A386A5}"/>
              </a:ext>
            </a:extLst>
          </p:cNvPr>
          <p:cNvPicPr>
            <a:picLocks noChangeAspect="1"/>
          </p:cNvPicPr>
          <p:nvPr/>
        </p:nvPicPr>
        <p:blipFill>
          <a:blip r:embed="rId3"/>
          <a:stretch>
            <a:fillRect/>
          </a:stretch>
        </p:blipFill>
        <p:spPr>
          <a:xfrm>
            <a:off x="4119889" y="1226728"/>
            <a:ext cx="7698304" cy="4830687"/>
          </a:xfrm>
          <a:prstGeom prst="rect">
            <a:avLst/>
          </a:prstGeom>
        </p:spPr>
      </p:pic>
      <p:sp>
        <p:nvSpPr>
          <p:cNvPr id="4" name="Footer Placeholder 3">
            <a:extLst>
              <a:ext uri="{FF2B5EF4-FFF2-40B4-BE49-F238E27FC236}">
                <a16:creationId xmlns:a16="http://schemas.microsoft.com/office/drawing/2014/main" id="{15521870-4A41-10CA-E89F-57880CFB17D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tx1">
                    <a:tint val="75000"/>
                  </a:schemeClr>
                </a:solidFill>
                <a:effectLst/>
                <a:uLnTx/>
                <a:uFillTx/>
                <a:latin typeface="+mn-lt"/>
                <a:ea typeface="+mn-ea"/>
                <a:cs typeface="+mn-cs"/>
              </a:rPr>
              <a:t>San Antonio Council on Alcohol and Drug Awareness - www.sacada.org</a:t>
            </a:r>
          </a:p>
        </p:txBody>
      </p:sp>
      <p:sp>
        <p:nvSpPr>
          <p:cNvPr id="17" name="TextBox 16">
            <a:extLst>
              <a:ext uri="{FF2B5EF4-FFF2-40B4-BE49-F238E27FC236}">
                <a16:creationId xmlns:a16="http://schemas.microsoft.com/office/drawing/2014/main" id="{D65C4DDA-F0D4-5B34-C003-E2C084FBECC8}"/>
              </a:ext>
            </a:extLst>
          </p:cNvPr>
          <p:cNvSpPr txBox="1"/>
          <p:nvPr/>
        </p:nvSpPr>
        <p:spPr>
          <a:xfrm>
            <a:off x="689113" y="794436"/>
            <a:ext cx="2504662" cy="5262979"/>
          </a:xfrm>
          <a:prstGeom prst="rect">
            <a:avLst/>
          </a:prstGeom>
          <a:solidFill>
            <a:schemeClr val="accent5">
              <a:lumMod val="50000"/>
            </a:schemeClr>
          </a:solidFill>
        </p:spPr>
        <p:txBody>
          <a:bodyPr wrap="square" rtlCol="0" anchor="ctr">
            <a:spAutoFit/>
          </a:bodyPr>
          <a:lstStyle/>
          <a:p>
            <a:pPr algn="ctr"/>
            <a:r>
              <a:rPr lang="en-US" sz="2800" b="1" dirty="0">
                <a:ln w="0"/>
                <a:solidFill>
                  <a:schemeClr val="bg1"/>
                </a:solidFill>
                <a:effectLst>
                  <a:outerShdw blurRad="38100" dist="19050" dir="2700000" algn="tl" rotWithShape="0">
                    <a:schemeClr val="dk1">
                      <a:alpha val="40000"/>
                    </a:schemeClr>
                  </a:outerShdw>
                </a:effectLst>
                <a:latin typeface="Century Gothic" panose="020B0502020202020204"/>
              </a:rPr>
              <a:t>There are over 7,000 chemicals inside of a single cigarette. Hundreds are toxic and about 70 are known to cause cancer.</a:t>
            </a:r>
            <a:endParaRPr lang="en-US" sz="2800" b="1" dirty="0">
              <a:ln w="0"/>
              <a:solidFill>
                <a:schemeClr val="bg1"/>
              </a:solidFill>
              <a:effectLst>
                <a:outerShdw blurRad="38100" dist="19050" dir="2700000" algn="tl" rotWithShape="0">
                  <a:schemeClr val="dk1">
                    <a:alpha val="40000"/>
                  </a:schemeClr>
                </a:outerShdw>
              </a:effectLst>
            </a:endParaRPr>
          </a:p>
        </p:txBody>
      </p:sp>
      <p:sp>
        <p:nvSpPr>
          <p:cNvPr id="21" name="TextBox 20">
            <a:extLst>
              <a:ext uri="{FF2B5EF4-FFF2-40B4-BE49-F238E27FC236}">
                <a16:creationId xmlns:a16="http://schemas.microsoft.com/office/drawing/2014/main" id="{2988F4B1-642A-53B4-7D2D-853334DC8AAB}"/>
              </a:ext>
            </a:extLst>
          </p:cNvPr>
          <p:cNvSpPr txBox="1"/>
          <p:nvPr/>
        </p:nvSpPr>
        <p:spPr>
          <a:xfrm>
            <a:off x="3059111" y="286792"/>
            <a:ext cx="9819861" cy="9124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5400" b="1" kern="1200" dirty="0">
                <a:solidFill>
                  <a:schemeClr val="accent6"/>
                </a:solidFill>
                <a:latin typeface="Arial" panose="020B0604020202020204" pitchFamily="34" charset="0"/>
                <a:ea typeface="+mj-ea"/>
                <a:cs typeface="Arial" panose="020B0604020202020204" pitchFamily="34" charset="0"/>
              </a:rPr>
              <a:t>What </a:t>
            </a:r>
            <a:r>
              <a:rPr lang="en-US" sz="5400" b="1" dirty="0">
                <a:solidFill>
                  <a:schemeClr val="accent6"/>
                </a:solidFill>
                <a:latin typeface="Arial" panose="020B0604020202020204" pitchFamily="34" charset="0"/>
                <a:ea typeface="+mj-ea"/>
                <a:cs typeface="Arial" panose="020B0604020202020204" pitchFamily="34" charset="0"/>
              </a:rPr>
              <a:t>you don’t</a:t>
            </a:r>
            <a:r>
              <a:rPr lang="en-US" sz="5400" b="1" kern="1200" dirty="0">
                <a:solidFill>
                  <a:schemeClr val="accent6"/>
                </a:solidFill>
                <a:latin typeface="Arial" panose="020B0604020202020204" pitchFamily="34" charset="0"/>
                <a:ea typeface="+mj-ea"/>
                <a:cs typeface="Arial" panose="020B0604020202020204" pitchFamily="34" charset="0"/>
              </a:rPr>
              <a:t> see.</a:t>
            </a:r>
          </a:p>
        </p:txBody>
      </p:sp>
    </p:spTree>
    <p:extLst>
      <p:ext uri="{BB962C8B-B14F-4D97-AF65-F5344CB8AC3E}">
        <p14:creationId xmlns:p14="http://schemas.microsoft.com/office/powerpoint/2010/main" val="783025149"/>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613A0D-6BBC-E7ED-6116-05D0102C94EB}"/>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303E664-F57A-292B-B48A-B15603AB62BD}"/>
              </a:ext>
            </a:extLst>
          </p:cNvPr>
          <p:cNvPicPr>
            <a:picLocks noChangeAspect="1"/>
          </p:cNvPicPr>
          <p:nvPr/>
        </p:nvPicPr>
        <p:blipFill>
          <a:blip r:embed="rId3"/>
          <a:srcRect r="-1" b="42"/>
          <a:stretch>
            <a:fillRect/>
          </a:stretch>
        </p:blipFill>
        <p:spPr>
          <a:xfrm>
            <a:off x="2038358" y="70925"/>
            <a:ext cx="8115280" cy="6329872"/>
          </a:xfrm>
          <a:prstGeom prst="rect">
            <a:avLst/>
          </a:prstGeom>
        </p:spPr>
      </p:pic>
      <p:sp>
        <p:nvSpPr>
          <p:cNvPr id="64" name="Rectangle 63">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3">
            <a:extLst>
              <a:ext uri="{FF2B5EF4-FFF2-40B4-BE49-F238E27FC236}">
                <a16:creationId xmlns:a16="http://schemas.microsoft.com/office/drawing/2014/main" id="{C610195D-D94C-B543-8AC9-EA5EE266BA45}"/>
              </a:ext>
            </a:extLst>
          </p:cNvPr>
          <p:cNvSpPr txBox="1">
            <a:spLocks/>
          </p:cNvSpPr>
          <p:nvPr/>
        </p:nvSpPr>
        <p:spPr>
          <a:xfrm rot="5400000">
            <a:off x="-1828800" y="1984248"/>
            <a:ext cx="41148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sz="1000" dirty="0">
                <a:solidFill>
                  <a:schemeClr val="tx1"/>
                </a:solidFill>
              </a:rPr>
              <a:t>San Antonio Council on Alcohol and Drug Awareness - www.sacada.org</a:t>
            </a:r>
          </a:p>
        </p:txBody>
      </p:sp>
    </p:spTree>
    <p:extLst>
      <p:ext uri="{BB962C8B-B14F-4D97-AF65-F5344CB8AC3E}">
        <p14:creationId xmlns:p14="http://schemas.microsoft.com/office/powerpoint/2010/main" val="205601789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010F4A-C548-BB9B-5801-AAE315CE7E99}"/>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D7FCF52-B720-900D-C484-D489DA8ACA06}"/>
              </a:ext>
            </a:extLst>
          </p:cNvPr>
          <p:cNvSpPr/>
          <p:nvPr/>
        </p:nvSpPr>
        <p:spPr>
          <a:xfrm>
            <a:off x="280669" y="337931"/>
            <a:ext cx="3473202" cy="6182140"/>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CB2FB1D-EA26-B460-90F7-0C06DF5FE353}"/>
              </a:ext>
            </a:extLst>
          </p:cNvPr>
          <p:cNvPicPr>
            <a:picLocks noChangeAspect="1"/>
          </p:cNvPicPr>
          <p:nvPr/>
        </p:nvPicPr>
        <p:blipFill>
          <a:blip r:embed="rId3"/>
          <a:stretch>
            <a:fillRect/>
          </a:stretch>
        </p:blipFill>
        <p:spPr>
          <a:xfrm>
            <a:off x="4705827" y="625950"/>
            <a:ext cx="6814879" cy="5605240"/>
          </a:xfrm>
          <a:prstGeom prst="rect">
            <a:avLst/>
          </a:prstGeom>
        </p:spPr>
      </p:pic>
      <p:sp>
        <p:nvSpPr>
          <p:cNvPr id="12" name="Rectangle 11">
            <a:extLst>
              <a:ext uri="{FF2B5EF4-FFF2-40B4-BE49-F238E27FC236}">
                <a16:creationId xmlns:a16="http://schemas.microsoft.com/office/drawing/2014/main" id="{C4801F80-CB3C-762E-E1CD-744537F3EB2D}"/>
              </a:ext>
            </a:extLst>
          </p:cNvPr>
          <p:cNvSpPr/>
          <p:nvPr/>
        </p:nvSpPr>
        <p:spPr>
          <a:xfrm>
            <a:off x="284730" y="845811"/>
            <a:ext cx="3469140" cy="5165517"/>
          </a:xfrm>
          <a:prstGeom prst="rect">
            <a:avLst/>
          </a:prstGeom>
        </p:spPr>
        <p:txBody>
          <a:bodyPr wrap="square" lIns="91440" tIns="45720" rIns="91440" bIns="45720" anchor="t">
            <a:spAutoFit/>
          </a:bodyPr>
          <a:lstStyle/>
          <a:p>
            <a:pPr marL="228600" lvl="0" indent="-228600">
              <a:lnSpc>
                <a:spcPct val="90000"/>
              </a:lnSpc>
              <a:spcBef>
                <a:spcPts val="1000"/>
              </a:spcBef>
              <a:buFont typeface="Arial" panose="020B0604020202020204" pitchFamily="34" charset="0"/>
              <a:buChar char="•"/>
            </a:pPr>
            <a:r>
              <a:rPr lang="en-US" sz="2000" b="1" u="sng" dirty="0">
                <a:solidFill>
                  <a:schemeClr val="accent2"/>
                </a:solidFill>
                <a:latin typeface="Arial"/>
                <a:cs typeface="Arial"/>
              </a:rPr>
              <a:t>BENZENE</a:t>
            </a:r>
            <a:r>
              <a:rPr lang="en-US" sz="2000" u="sng" dirty="0">
                <a:latin typeface="Arial"/>
                <a:cs typeface="Arial"/>
              </a:rPr>
              <a:t> </a:t>
            </a:r>
            <a:r>
              <a:rPr lang="en-US" sz="2000" dirty="0">
                <a:solidFill>
                  <a:srgbClr val="002060"/>
                </a:solidFill>
                <a:latin typeface="Arial"/>
                <a:cs typeface="Arial"/>
              </a:rPr>
              <a:t> </a:t>
            </a:r>
            <a:r>
              <a:rPr lang="en-US" sz="2000" dirty="0">
                <a:solidFill>
                  <a:srgbClr val="123C6E"/>
                </a:solidFill>
                <a:latin typeface="Arial"/>
                <a:cs typeface="Arial"/>
              </a:rPr>
              <a:t>(a carcinogen also found in car Exhaust) </a:t>
            </a:r>
          </a:p>
          <a:p>
            <a:pPr marL="228600" lvl="0" indent="-228600">
              <a:lnSpc>
                <a:spcPct val="90000"/>
              </a:lnSpc>
              <a:spcBef>
                <a:spcPts val="1000"/>
              </a:spcBef>
              <a:buFont typeface="Arial" panose="020B0604020202020204" pitchFamily="34" charset="0"/>
              <a:buChar char="•"/>
            </a:pPr>
            <a:r>
              <a:rPr lang="en-US" sz="2000" b="1" u="sng" dirty="0">
                <a:solidFill>
                  <a:schemeClr val="accent2"/>
                </a:solidFill>
                <a:latin typeface="Arial"/>
                <a:cs typeface="Arial"/>
              </a:rPr>
              <a:t>FORMALDEHYDE</a:t>
            </a:r>
            <a:r>
              <a:rPr lang="en-US" sz="2000" dirty="0">
                <a:solidFill>
                  <a:srgbClr val="123C6E"/>
                </a:solidFill>
                <a:latin typeface="Arial"/>
                <a:cs typeface="Arial"/>
              </a:rPr>
              <a:t>(A carcinogen used to preserve dead bodies)</a:t>
            </a:r>
          </a:p>
          <a:p>
            <a:pPr marL="228600" lvl="0" indent="-228600">
              <a:lnSpc>
                <a:spcPct val="90000"/>
              </a:lnSpc>
              <a:spcBef>
                <a:spcPts val="1000"/>
              </a:spcBef>
              <a:buFont typeface="Arial" panose="020B0604020202020204" pitchFamily="34" charset="0"/>
              <a:buChar char="•"/>
            </a:pPr>
            <a:r>
              <a:rPr lang="en-US" sz="2000" b="1" u="sng" dirty="0">
                <a:solidFill>
                  <a:schemeClr val="accent2"/>
                </a:solidFill>
                <a:latin typeface="Arial"/>
                <a:cs typeface="Arial"/>
              </a:rPr>
              <a:t>ACROLEIN</a:t>
            </a:r>
            <a:r>
              <a:rPr lang="en-US" sz="2000" dirty="0">
                <a:solidFill>
                  <a:srgbClr val="002060"/>
                </a:solidFill>
                <a:latin typeface="Arial"/>
                <a:cs typeface="Arial"/>
              </a:rPr>
              <a:t> </a:t>
            </a:r>
            <a:r>
              <a:rPr lang="en-US" sz="2000" dirty="0">
                <a:solidFill>
                  <a:srgbClr val="123C6E"/>
                </a:solidFill>
                <a:latin typeface="Arial"/>
                <a:cs typeface="Arial"/>
              </a:rPr>
              <a:t>(toxic, and can cause irreversible lung damage)</a:t>
            </a:r>
          </a:p>
          <a:p>
            <a:pPr marL="228600" lvl="0" indent="-228600">
              <a:lnSpc>
                <a:spcPct val="90000"/>
              </a:lnSpc>
              <a:spcBef>
                <a:spcPts val="1000"/>
              </a:spcBef>
              <a:buFont typeface="Arial" panose="020B0604020202020204" pitchFamily="34" charset="0"/>
              <a:buChar char="•"/>
            </a:pPr>
            <a:r>
              <a:rPr lang="en-US" sz="2000" b="1" u="sng" dirty="0">
                <a:solidFill>
                  <a:schemeClr val="accent2"/>
                </a:solidFill>
                <a:latin typeface="Arial"/>
                <a:cs typeface="Arial"/>
              </a:rPr>
              <a:t>PROPYLENE GLYCOL</a:t>
            </a:r>
            <a:r>
              <a:rPr lang="en-US" sz="2000" b="1" dirty="0">
                <a:solidFill>
                  <a:schemeClr val="accent2"/>
                </a:solidFill>
                <a:latin typeface="Arial"/>
                <a:cs typeface="Arial"/>
              </a:rPr>
              <a:t> </a:t>
            </a:r>
            <a:r>
              <a:rPr lang="en-US" sz="2000" dirty="0">
                <a:solidFill>
                  <a:srgbClr val="123C6E"/>
                </a:solidFill>
                <a:latin typeface="Arial"/>
                <a:cs typeface="Arial"/>
              </a:rPr>
              <a:t>and/or vegetable glycerin (chemicals used for theatre or stage fog)</a:t>
            </a:r>
          </a:p>
          <a:p>
            <a:pPr marL="228600" lvl="0" indent="-228600">
              <a:lnSpc>
                <a:spcPct val="90000"/>
              </a:lnSpc>
              <a:spcBef>
                <a:spcPts val="1000"/>
              </a:spcBef>
              <a:buFont typeface="Arial" panose="020B0604020202020204" pitchFamily="34" charset="0"/>
              <a:buChar char="•"/>
            </a:pPr>
            <a:r>
              <a:rPr lang="en-US" sz="2000" b="1" u="sng" dirty="0">
                <a:solidFill>
                  <a:schemeClr val="accent2"/>
                </a:solidFill>
                <a:latin typeface="Arial"/>
                <a:cs typeface="Arial"/>
              </a:rPr>
              <a:t>HEAVY METALS</a:t>
            </a:r>
            <a:r>
              <a:rPr lang="en-US" sz="2000" b="1" dirty="0">
                <a:solidFill>
                  <a:schemeClr val="accent2"/>
                </a:solidFill>
                <a:latin typeface="Arial"/>
                <a:cs typeface="Arial"/>
              </a:rPr>
              <a:t> </a:t>
            </a:r>
            <a:r>
              <a:rPr lang="en-US" sz="2000" dirty="0">
                <a:solidFill>
                  <a:srgbClr val="123C6E"/>
                </a:solidFill>
                <a:latin typeface="Arial"/>
                <a:cs typeface="Arial"/>
              </a:rPr>
              <a:t>(such as nickel, lead, and tin)</a:t>
            </a:r>
          </a:p>
          <a:p>
            <a:pPr marL="228600" lvl="0" indent="-228600">
              <a:lnSpc>
                <a:spcPct val="90000"/>
              </a:lnSpc>
              <a:spcBef>
                <a:spcPts val="1000"/>
              </a:spcBef>
              <a:buFont typeface="Arial" panose="020B0604020202020204" pitchFamily="34" charset="0"/>
              <a:buChar char="•"/>
            </a:pPr>
            <a:r>
              <a:rPr lang="en-US" sz="2000" dirty="0">
                <a:solidFill>
                  <a:schemeClr val="accent2"/>
                </a:solidFill>
                <a:latin typeface="Arial"/>
                <a:cs typeface="Arial"/>
              </a:rPr>
              <a:t> </a:t>
            </a:r>
            <a:r>
              <a:rPr lang="en-US" sz="2000" b="1" u="sng" dirty="0">
                <a:solidFill>
                  <a:schemeClr val="accent2"/>
                </a:solidFill>
                <a:latin typeface="Arial"/>
                <a:cs typeface="Arial"/>
              </a:rPr>
              <a:t>DIACETYL</a:t>
            </a:r>
            <a:r>
              <a:rPr lang="en-US" sz="2000" dirty="0">
                <a:solidFill>
                  <a:schemeClr val="accent2"/>
                </a:solidFill>
                <a:latin typeface="Arial"/>
                <a:cs typeface="Arial"/>
              </a:rPr>
              <a:t> </a:t>
            </a:r>
            <a:r>
              <a:rPr lang="en-US" sz="2000" dirty="0">
                <a:solidFill>
                  <a:srgbClr val="123C6E"/>
                </a:solidFill>
                <a:latin typeface="Arial"/>
                <a:cs typeface="Arial"/>
              </a:rPr>
              <a:t>(a chemical linked to lung damage)</a:t>
            </a:r>
          </a:p>
        </p:txBody>
      </p:sp>
      <p:sp>
        <p:nvSpPr>
          <p:cNvPr id="4" name="Footer Placeholder 3">
            <a:extLst>
              <a:ext uri="{FF2B5EF4-FFF2-40B4-BE49-F238E27FC236}">
                <a16:creationId xmlns:a16="http://schemas.microsoft.com/office/drawing/2014/main" id="{E6A4CEFE-D0CD-D348-490B-9D8085030C0E}"/>
              </a:ext>
            </a:extLst>
          </p:cNvPr>
          <p:cNvSpPr>
            <a:spLocks noGrp="1"/>
          </p:cNvSpPr>
          <p:nvPr>
            <p:ph type="ftr" sz="quarter" idx="11"/>
          </p:nvPr>
        </p:nvSpPr>
        <p:spPr>
          <a:xfrm>
            <a:off x="7591544" y="6427305"/>
            <a:ext cx="4608576" cy="456769"/>
          </a:xfrm>
        </p:spPr>
        <p:txBody>
          <a:bodyPr vert="horz" lIns="91440" tIns="45720" rIns="91440" bIns="45720" rtlCol="0" anchor="t">
            <a:normAutofit/>
          </a:bodyPr>
          <a:lstStyle/>
          <a:p>
            <a:pPr marR="0" lvl="0" indent="0" algn="l" fontAlgn="auto">
              <a:spcBef>
                <a:spcPts val="0"/>
              </a:spcBef>
              <a:spcAft>
                <a:spcPts val="600"/>
              </a:spcAft>
              <a:buClrTx/>
              <a:buSzTx/>
              <a:buFontTx/>
              <a:buNone/>
              <a:tabLst/>
              <a:defRPr/>
            </a:pPr>
            <a:r>
              <a:rPr kumimoji="0" lang="en-US" b="0" i="0" u="none" strike="noStrike" kern="1200" cap="none" spc="0" normalizeH="0" baseline="0" noProof="0" dirty="0">
                <a:ln>
                  <a:noFill/>
                </a:ln>
                <a:solidFill>
                  <a:schemeClr val="bg1"/>
                </a:solidFill>
                <a:effectLst/>
                <a:uLnTx/>
                <a:uFillTx/>
                <a:latin typeface="+mn-lt"/>
                <a:ea typeface="+mn-ea"/>
                <a:cs typeface="+mn-cs"/>
              </a:rPr>
              <a:t>San Antonio Council on Alcohol and Drug Awareness - www.sacada.org</a:t>
            </a:r>
          </a:p>
        </p:txBody>
      </p:sp>
    </p:spTree>
    <p:extLst>
      <p:ext uri="{BB962C8B-B14F-4D97-AF65-F5344CB8AC3E}">
        <p14:creationId xmlns:p14="http://schemas.microsoft.com/office/powerpoint/2010/main" val="2921136662"/>
      </p:ext>
    </p:extLst>
  </p:cSld>
  <p:clrMapOvr>
    <a:masterClrMapping/>
  </p:clrMapOvr>
  <p:transition spd="med">
    <p:wipe/>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F788AC1-18E6-F753-0AF7-D1E365DC0D2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68037D1-AC30-8ADF-ED87-56FC6F85D8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San Antonio Council on Alcohol and Drug Awareness - www.sacada.org</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EA95F4C7-54CF-56A3-D39C-A9B1FFA91F3C}"/>
              </a:ext>
            </a:extLst>
          </p:cNvPr>
          <p:cNvSpPr>
            <a:spLocks noGrp="1"/>
          </p:cNvSpPr>
          <p:nvPr>
            <p:ph type="body" sz="half" idx="2"/>
          </p:nvPr>
        </p:nvSpPr>
        <p:spPr>
          <a:xfrm>
            <a:off x="596423" y="2909887"/>
            <a:ext cx="4260531" cy="3811588"/>
          </a:xfrm>
        </p:spPr>
        <p:txBody>
          <a:bodyPr>
            <a:normAutofit/>
          </a:bodyPr>
          <a:lstStyle/>
          <a:p>
            <a:pPr marL="285750" indent="-285750">
              <a:buFont typeface="Arial" panose="020B0604020202020204" pitchFamily="34" charset="0"/>
              <a:buChar char="•"/>
            </a:pPr>
            <a:r>
              <a:rPr lang="en-US" sz="1800" dirty="0">
                <a:solidFill>
                  <a:srgbClr val="123C6E"/>
                </a:solidFill>
                <a:latin typeface="Calibri" panose="020F0502020204030204" pitchFamily="34" charset="0"/>
                <a:cs typeface="Calibri" panose="020F0502020204030204" pitchFamily="34" charset="0"/>
              </a:rPr>
              <a:t>Other names include e-cigarettes, e-cigs, vape pens, vaporizers, and e-pipes</a:t>
            </a:r>
          </a:p>
          <a:p>
            <a:pPr marL="285750" indent="-285750">
              <a:buFont typeface="Arial" panose="020B0604020202020204" pitchFamily="34" charset="0"/>
              <a:buChar char="•"/>
            </a:pPr>
            <a:r>
              <a:rPr lang="en-US" sz="1800" dirty="0">
                <a:solidFill>
                  <a:srgbClr val="123C6E"/>
                </a:solidFill>
                <a:latin typeface="Calibri" panose="020F0502020204030204" pitchFamily="34" charset="0"/>
                <a:cs typeface="Calibri" panose="020F0502020204030204" pitchFamily="34" charset="0"/>
              </a:rPr>
              <a:t>Vaping is not harmless</a:t>
            </a:r>
          </a:p>
          <a:p>
            <a:pPr marL="285750" indent="-285750">
              <a:buFont typeface="Arial" panose="020B0604020202020204" pitchFamily="34" charset="0"/>
              <a:buChar char="•"/>
            </a:pPr>
            <a:r>
              <a:rPr lang="en-US" sz="1800" b="0" dirty="0">
                <a:solidFill>
                  <a:srgbClr val="123C6E"/>
                </a:solidFill>
                <a:latin typeface="Calibri" panose="020F0502020204030204" pitchFamily="34" charset="0"/>
                <a:cs typeface="Calibri" panose="020F0502020204030204" pitchFamily="34" charset="0"/>
              </a:rPr>
              <a:t>Teens who vape may end up addicted to nicotine faster than teens who smoke cigarettes</a:t>
            </a:r>
            <a:endParaRPr lang="en-US" sz="1800" b="0" i="0" dirty="0">
              <a:solidFill>
                <a:srgbClr val="123C6E"/>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800" b="0" i="0" dirty="0">
                <a:solidFill>
                  <a:srgbClr val="123C6E"/>
                </a:solidFill>
                <a:effectLst/>
                <a:latin typeface="Calibri" panose="020F0502020204030204" pitchFamily="34" charset="0"/>
                <a:cs typeface="Calibri" panose="020F0502020204030204" pitchFamily="34" charset="0"/>
              </a:rPr>
              <a:t>Young people who use e-cigarettes may be more likely to smoke cigarettes in the future</a:t>
            </a:r>
            <a:endParaRPr lang="en-US" sz="1800" dirty="0">
              <a:solidFill>
                <a:srgbClr val="123C6E"/>
              </a:solidFill>
              <a:latin typeface="Calibri" panose="020F0502020204030204" pitchFamily="34" charset="0"/>
              <a:cs typeface="Calibri" panose="020F0502020204030204" pitchFamily="34" charset="0"/>
            </a:endParaRPr>
          </a:p>
        </p:txBody>
      </p:sp>
      <p:sp>
        <p:nvSpPr>
          <p:cNvPr id="8" name="Title 7">
            <a:extLst>
              <a:ext uri="{FF2B5EF4-FFF2-40B4-BE49-F238E27FC236}">
                <a16:creationId xmlns:a16="http://schemas.microsoft.com/office/drawing/2014/main" id="{9B1030BE-F0E2-E827-A054-8C106D9CD4DF}"/>
              </a:ext>
            </a:extLst>
          </p:cNvPr>
          <p:cNvSpPr>
            <a:spLocks noGrp="1"/>
          </p:cNvSpPr>
          <p:nvPr>
            <p:ph type="title"/>
          </p:nvPr>
        </p:nvSpPr>
        <p:spPr>
          <a:xfrm>
            <a:off x="783429" y="682411"/>
            <a:ext cx="4073525" cy="1993900"/>
          </a:xfrm>
        </p:spPr>
        <p:txBody>
          <a:bodyPr>
            <a:normAutofit/>
          </a:bodyPr>
          <a:lstStyle/>
          <a:p>
            <a:r>
              <a:rPr lang="en-US" sz="4400" dirty="0">
                <a:solidFill>
                  <a:srgbClr val="D07530"/>
                </a:solidFill>
                <a:latin typeface="Calibri" panose="020F0502020204030204" pitchFamily="34" charset="0"/>
                <a:cs typeface="Calibri" panose="020F0502020204030204" pitchFamily="34" charset="0"/>
              </a:rPr>
              <a:t>Electronic Nicotine Delivery Systems (ENDS)</a:t>
            </a:r>
          </a:p>
        </p:txBody>
      </p:sp>
      <p:pic>
        <p:nvPicPr>
          <p:cNvPr id="6" name="Picture 5">
            <a:extLst>
              <a:ext uri="{FF2B5EF4-FFF2-40B4-BE49-F238E27FC236}">
                <a16:creationId xmlns:a16="http://schemas.microsoft.com/office/drawing/2014/main" id="{757D2937-2935-F39E-5442-02A7D520C3AD}"/>
              </a:ext>
            </a:extLst>
          </p:cNvPr>
          <p:cNvPicPr>
            <a:picLocks noChangeAspect="1"/>
          </p:cNvPicPr>
          <p:nvPr/>
        </p:nvPicPr>
        <p:blipFill>
          <a:blip r:embed="rId4"/>
          <a:stretch>
            <a:fillRect/>
          </a:stretch>
        </p:blipFill>
        <p:spPr>
          <a:xfrm>
            <a:off x="6320973" y="1326264"/>
            <a:ext cx="4645253" cy="46452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8157768"/>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2378FC-7442-880C-970B-F3427B776168}"/>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778F46B-967A-ACBF-86AB-2ABA8275C97A}"/>
              </a:ext>
            </a:extLst>
          </p:cNvPr>
          <p:cNvSpPr>
            <a:spLocks noGrp="1"/>
          </p:cNvSpPr>
          <p:nvPr>
            <p:ph type="title"/>
          </p:nvPr>
        </p:nvSpPr>
        <p:spPr>
          <a:xfrm>
            <a:off x="838200" y="365125"/>
            <a:ext cx="5387502" cy="1325563"/>
          </a:xfrm>
        </p:spPr>
        <p:txBody>
          <a:bodyPr vert="horz" lIns="91440" tIns="45720" rIns="91440" bIns="45720" rtlCol="0" anchor="ctr">
            <a:normAutofit/>
          </a:bodyPr>
          <a:lstStyle/>
          <a:p>
            <a:r>
              <a:rPr lang="en-US" dirty="0"/>
              <a:t> </a:t>
            </a:r>
          </a:p>
        </p:txBody>
      </p:sp>
      <p:graphicFrame>
        <p:nvGraphicFramePr>
          <p:cNvPr id="62" name="Content Placeholder 4">
            <a:extLst>
              <a:ext uri="{FF2B5EF4-FFF2-40B4-BE49-F238E27FC236}">
                <a16:creationId xmlns:a16="http://schemas.microsoft.com/office/drawing/2014/main" id="{32CC2364-5B87-E50C-B74E-D9D09DB1F16A}"/>
              </a:ext>
            </a:extLst>
          </p:cNvPr>
          <p:cNvGraphicFramePr>
            <a:graphicFrameLocks noGrp="1"/>
          </p:cNvGraphicFramePr>
          <p:nvPr>
            <p:ph sz="half" idx="1"/>
            <p:extLst>
              <p:ext uri="{D42A27DB-BD31-4B8C-83A1-F6EECF244321}">
                <p14:modId xmlns:p14="http://schemas.microsoft.com/office/powerpoint/2010/main" val="3278186715"/>
              </p:ext>
            </p:extLst>
          </p:nvPr>
        </p:nvGraphicFramePr>
        <p:xfrm>
          <a:off x="838200" y="1929197"/>
          <a:ext cx="5666618" cy="4220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Content Placeholder 7" descr="A structure of chemical formulas&#10;&#10;AI-generated content may be incorrect.">
            <a:extLst>
              <a:ext uri="{FF2B5EF4-FFF2-40B4-BE49-F238E27FC236}">
                <a16:creationId xmlns:a16="http://schemas.microsoft.com/office/drawing/2014/main" id="{42340E29-B3F4-4641-954E-3119FD4E9852}"/>
              </a:ext>
            </a:extLst>
          </p:cNvPr>
          <p:cNvPicPr>
            <a:picLocks noGrp="1" noChangeAspect="1"/>
          </p:cNvPicPr>
          <p:nvPr>
            <p:ph sz="half" idx="2"/>
          </p:nvPr>
        </p:nvPicPr>
        <p:blipFill>
          <a:blip r:embed="rId8"/>
          <a:srcRect l="13853" r="7032" b="-1"/>
          <a:stretch>
            <a:fillRect/>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57"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5BB27F2B-90B6-A41D-C908-0A99ECFFAF35}"/>
              </a:ext>
            </a:extLst>
          </p:cNvPr>
          <p:cNvSpPr>
            <a:spLocks noGrp="1"/>
          </p:cNvSpPr>
          <p:nvPr>
            <p:ph type="ftr" sz="quarter" idx="11"/>
          </p:nvPr>
        </p:nvSpPr>
        <p:spPr>
          <a:xfrm>
            <a:off x="3288225" y="6425815"/>
            <a:ext cx="3628276" cy="258747"/>
          </a:xfrm>
        </p:spPr>
        <p:txBody>
          <a:bodyPr vert="horz" lIns="91440" tIns="45720" rIns="91440" bIns="45720" rtlCol="0" anchor="ctr">
            <a:normAutofit/>
          </a:bodyPr>
          <a:lstStyle/>
          <a:p>
            <a:pPr algn="r">
              <a:lnSpc>
                <a:spcPct val="90000"/>
              </a:lnSpc>
              <a:spcAft>
                <a:spcPts val="600"/>
              </a:spcAft>
              <a:defRPr/>
            </a:pPr>
            <a:r>
              <a:rPr lang="en-US" sz="900" kern="1200" dirty="0">
                <a:solidFill>
                  <a:prstClr val="black">
                    <a:tint val="75000"/>
                  </a:prstClr>
                </a:solidFill>
                <a:latin typeface="Calibri" panose="020F0502020204030204"/>
                <a:ea typeface="+mn-ea"/>
                <a:cs typeface="+mn-cs"/>
              </a:rPr>
              <a:t>San Antonio Council on Alcohol and Drug Awareness - www.sacada.org</a:t>
            </a:r>
          </a:p>
        </p:txBody>
      </p:sp>
      <p:sp>
        <p:nvSpPr>
          <p:cNvPr id="15" name="TextBox 14">
            <a:extLst>
              <a:ext uri="{FF2B5EF4-FFF2-40B4-BE49-F238E27FC236}">
                <a16:creationId xmlns:a16="http://schemas.microsoft.com/office/drawing/2014/main" id="{363D7ACC-261B-7AC4-5D52-9EEBD3DFF68D}"/>
              </a:ext>
            </a:extLst>
          </p:cNvPr>
          <p:cNvSpPr txBox="1"/>
          <p:nvPr/>
        </p:nvSpPr>
        <p:spPr>
          <a:xfrm>
            <a:off x="344558" y="615989"/>
            <a:ext cx="9379777" cy="707886"/>
          </a:xfrm>
          <a:prstGeom prst="rect">
            <a:avLst/>
          </a:prstGeom>
          <a:noFill/>
        </p:spPr>
        <p:txBody>
          <a:bodyPr wrap="square" rtlCol="0">
            <a:spAutoFit/>
          </a:bodyPr>
          <a:lstStyle/>
          <a:p>
            <a:r>
              <a:rPr lang="en-US" sz="4000" b="1" u="sng" dirty="0">
                <a:solidFill>
                  <a:schemeClr val="accent6"/>
                </a:solidFill>
              </a:rPr>
              <a:t>What does nicotine dependency look like?</a:t>
            </a:r>
          </a:p>
        </p:txBody>
      </p:sp>
    </p:spTree>
    <p:extLst>
      <p:ext uri="{BB962C8B-B14F-4D97-AF65-F5344CB8AC3E}">
        <p14:creationId xmlns:p14="http://schemas.microsoft.com/office/powerpoint/2010/main" val="990448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B166F5-E9CD-4568-B71E-7CC38BE73A18}"/>
              </a:ext>
            </a:extLst>
          </p:cNvPr>
          <p:cNvSpPr>
            <a:spLocks noGrp="1"/>
          </p:cNvSpPr>
          <p:nvPr>
            <p:ph type="title"/>
          </p:nvPr>
        </p:nvSpPr>
        <p:spPr>
          <a:xfrm>
            <a:off x="645064" y="475182"/>
            <a:ext cx="4282983" cy="1200361"/>
          </a:xfrm>
        </p:spPr>
        <p:txBody>
          <a:bodyPr vert="horz" lIns="91440" tIns="45720" rIns="91440" bIns="45720" rtlCol="0" anchor="b">
            <a:normAutofit/>
          </a:bodyPr>
          <a:lstStyle/>
          <a:p>
            <a:r>
              <a:rPr lang="en-US" sz="3600" kern="1200">
                <a:solidFill>
                  <a:schemeClr val="tx1"/>
                </a:solidFill>
                <a:latin typeface="+mj-lt"/>
                <a:ea typeface="+mj-ea"/>
                <a:cs typeface="+mj-cs"/>
              </a:rPr>
              <a:t> </a:t>
            </a:r>
          </a:p>
        </p:txBody>
      </p:sp>
      <p:sp>
        <p:nvSpPr>
          <p:cNvPr id="14" name="Rectangle 1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4CF4527-D6D2-A6AC-A868-997BA8EE58F4}"/>
              </a:ext>
            </a:extLst>
          </p:cNvPr>
          <p:cNvSpPr>
            <a:spLocks noGrp="1"/>
          </p:cNvSpPr>
          <p:nvPr>
            <p:ph sz="half" idx="1"/>
          </p:nvPr>
        </p:nvSpPr>
        <p:spPr>
          <a:xfrm>
            <a:off x="645064" y="2042226"/>
            <a:ext cx="4282984" cy="3511943"/>
          </a:xfrm>
        </p:spPr>
        <p:txBody>
          <a:bodyPr vert="horz" lIns="91440" tIns="45720" rIns="91440" bIns="45720" rtlCol="0" anchor="ctr">
            <a:normAutofit/>
          </a:bodyPr>
          <a:lstStyle/>
          <a:p>
            <a:pPr marL="0" indent="0">
              <a:buNone/>
            </a:pPr>
            <a:r>
              <a:rPr lang="en-US" sz="4000" dirty="0">
                <a:solidFill>
                  <a:schemeClr val="accent6"/>
                </a:solidFill>
              </a:rPr>
              <a:t>No matter how it's delivered, nicotine is addictive and harmful for youth and young adults</a:t>
            </a:r>
          </a:p>
          <a:p>
            <a:endParaRPr lang="en-US" sz="4000" dirty="0"/>
          </a:p>
        </p:txBody>
      </p:sp>
      <p:sp>
        <p:nvSpPr>
          <p:cNvPr id="16" name="Rectangle 1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Graphical user interface&#10;&#10;Description automatically generated">
            <a:extLst>
              <a:ext uri="{FF2B5EF4-FFF2-40B4-BE49-F238E27FC236}">
                <a16:creationId xmlns:a16="http://schemas.microsoft.com/office/drawing/2014/main" id="{205A4411-304D-D0BD-0FC5-50C5CD2B752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87738" y="1230198"/>
            <a:ext cx="5628018" cy="4164733"/>
          </a:xfrm>
          <a:prstGeom prst="rect">
            <a:avLst/>
          </a:prstGeom>
        </p:spPr>
      </p:pic>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a:xfrm>
            <a:off x="4038600" y="6492240"/>
            <a:ext cx="4114800" cy="365125"/>
          </a:xfrm>
        </p:spPr>
        <p:txBody>
          <a:bodyPr vert="horz" lIns="91440" tIns="45720" rIns="91440" bIns="45720" rtlCol="0" anchor="ctr">
            <a:normAutofit/>
          </a:bodyPr>
          <a:lstStyle/>
          <a:p>
            <a:pPr>
              <a:lnSpc>
                <a:spcPct val="90000"/>
              </a:lnSpc>
              <a:spcAft>
                <a:spcPts val="600"/>
              </a:spcAft>
            </a:pPr>
            <a:r>
              <a:rPr lang="en-US" sz="1000" kern="1200">
                <a:solidFill>
                  <a:schemeClr val="tx1">
                    <a:tint val="75000"/>
                  </a:schemeClr>
                </a:solidFill>
                <a:latin typeface="+mn-lt"/>
                <a:ea typeface="+mn-ea"/>
                <a:cs typeface="+mn-cs"/>
              </a:rPr>
              <a:t>San Antonio Council on Alcohol and Drug Awareness - www.sacada.org</a:t>
            </a:r>
          </a:p>
        </p:txBody>
      </p:sp>
    </p:spTree>
    <p:extLst>
      <p:ext uri="{BB962C8B-B14F-4D97-AF65-F5344CB8AC3E}">
        <p14:creationId xmlns:p14="http://schemas.microsoft.com/office/powerpoint/2010/main" val="30577986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990B4773-4662-D47A-E16B-9762AAA88922}"/>
              </a:ext>
            </a:extLst>
          </p:cNvPr>
          <p:cNvPicPr>
            <a:picLocks noGrp="1" noChangeAspect="1"/>
          </p:cNvPicPr>
          <p:nvPr>
            <p:ph idx="1"/>
          </p:nvPr>
        </p:nvPicPr>
        <p:blipFill>
          <a:blip r:embed="rId4"/>
          <a:stretch>
            <a:fillRect/>
          </a:stretch>
        </p:blipFill>
        <p:spPr>
          <a:xfrm>
            <a:off x="7419977" y="204303"/>
            <a:ext cx="3962703" cy="6517172"/>
          </a:xfrm>
          <a:prstGeom prst="rect">
            <a:avLst/>
          </a:prstGeom>
        </p:spPr>
      </p:pic>
      <p:sp>
        <p:nvSpPr>
          <p:cNvPr id="2" name="Title 1">
            <a:extLst>
              <a:ext uri="{FF2B5EF4-FFF2-40B4-BE49-F238E27FC236}">
                <a16:creationId xmlns:a16="http://schemas.microsoft.com/office/drawing/2014/main" id="{7B1579E3-DCCB-D2F7-46E6-6D5E9DE10063}"/>
              </a:ext>
            </a:extLst>
          </p:cNvPr>
          <p:cNvSpPr>
            <a:spLocks noGrp="1"/>
          </p:cNvSpPr>
          <p:nvPr>
            <p:ph type="title"/>
          </p:nvPr>
        </p:nvSpPr>
        <p:spPr>
          <a:xfrm>
            <a:off x="839787" y="136525"/>
            <a:ext cx="3932237" cy="1600200"/>
          </a:xfrm>
        </p:spPr>
        <p:txBody>
          <a:bodyPr>
            <a:normAutofit/>
          </a:bodyPr>
          <a:lstStyle/>
          <a:p>
            <a:r>
              <a:rPr lang="en-US" sz="6000" dirty="0">
                <a:solidFill>
                  <a:schemeClr val="bg1"/>
                </a:solidFill>
                <a:latin typeface="Calibri" panose="020F0502020204030204" pitchFamily="34" charset="0"/>
                <a:cs typeface="Calibri" panose="020F0502020204030204" pitchFamily="34" charset="0"/>
              </a:rPr>
              <a:t>Tobacco 21 </a:t>
            </a:r>
          </a:p>
        </p:txBody>
      </p:sp>
      <p:sp>
        <p:nvSpPr>
          <p:cNvPr id="5" name="Text Placeholder 4">
            <a:extLst>
              <a:ext uri="{FF2B5EF4-FFF2-40B4-BE49-F238E27FC236}">
                <a16:creationId xmlns:a16="http://schemas.microsoft.com/office/drawing/2014/main" id="{AA209F15-18F6-AD6B-5B57-595424E8AA59}"/>
              </a:ext>
            </a:extLst>
          </p:cNvPr>
          <p:cNvSpPr>
            <a:spLocks noGrp="1"/>
          </p:cNvSpPr>
          <p:nvPr>
            <p:ph type="body" sz="half" idx="2"/>
          </p:nvPr>
        </p:nvSpPr>
        <p:spPr>
          <a:xfrm>
            <a:off x="600076" y="2027236"/>
            <a:ext cx="5343523" cy="4043363"/>
          </a:xfrm>
        </p:spPr>
        <p:txBody>
          <a:bodyPr>
            <a:noAutofit/>
          </a:bodyPr>
          <a:lstStyle/>
          <a:p>
            <a:pPr marL="285750" indent="-285750">
              <a:buFont typeface="Wingdings" panose="05000000000000000000" pitchFamily="2" charset="2"/>
              <a:buChar char="Ø"/>
            </a:pPr>
            <a:r>
              <a:rPr lang="en-US" sz="2800" dirty="0">
                <a:solidFill>
                  <a:schemeClr val="bg1"/>
                </a:solidFill>
                <a:latin typeface="Calibri" panose="020F0502020204030204" pitchFamily="34" charset="0"/>
                <a:cs typeface="Calibri" panose="020F0502020204030204" pitchFamily="34" charset="0"/>
              </a:rPr>
              <a:t>On September 1</a:t>
            </a:r>
            <a:r>
              <a:rPr lang="en-US" sz="2800" baseline="30000" dirty="0">
                <a:solidFill>
                  <a:schemeClr val="bg1"/>
                </a:solidFill>
                <a:latin typeface="Calibri" panose="020F0502020204030204" pitchFamily="34" charset="0"/>
                <a:cs typeface="Calibri" panose="020F0502020204030204" pitchFamily="34" charset="0"/>
              </a:rPr>
              <a:t>st</a:t>
            </a:r>
            <a:r>
              <a:rPr lang="en-US" sz="2800" dirty="0">
                <a:solidFill>
                  <a:schemeClr val="bg1"/>
                </a:solidFill>
                <a:latin typeface="Calibri" panose="020F0502020204030204" pitchFamily="34" charset="0"/>
                <a:cs typeface="Calibri" panose="020F0502020204030204" pitchFamily="34" charset="0"/>
              </a:rPr>
              <a:t> of 2019 it became </a:t>
            </a:r>
            <a:r>
              <a:rPr lang="en-US" sz="2800" u="sng" dirty="0">
                <a:solidFill>
                  <a:schemeClr val="bg1"/>
                </a:solidFill>
                <a:latin typeface="Calibri" panose="020F0502020204030204" pitchFamily="34" charset="0"/>
                <a:cs typeface="Calibri" panose="020F0502020204030204" pitchFamily="34" charset="0"/>
              </a:rPr>
              <a:t>illegal</a:t>
            </a:r>
            <a:r>
              <a:rPr lang="en-US" sz="2800" dirty="0">
                <a:solidFill>
                  <a:schemeClr val="bg1"/>
                </a:solidFill>
                <a:latin typeface="Calibri" panose="020F0502020204030204" pitchFamily="34" charset="0"/>
                <a:cs typeface="Calibri" panose="020F0502020204030204" pitchFamily="34" charset="0"/>
              </a:rPr>
              <a:t> for anyone under the age of 21 to purchase tobacco or e-cigarette products</a:t>
            </a:r>
          </a:p>
          <a:p>
            <a:pPr marL="285750" indent="-285750">
              <a:buFont typeface="Wingdings" panose="05000000000000000000" pitchFamily="2" charset="2"/>
              <a:buChar char="Ø"/>
            </a:pPr>
            <a:r>
              <a:rPr lang="en-US" sz="2800" dirty="0">
                <a:solidFill>
                  <a:schemeClr val="bg1"/>
                </a:solidFill>
                <a:latin typeface="Calibri" panose="020F0502020204030204" pitchFamily="34" charset="0"/>
                <a:cs typeface="Calibri" panose="020F0502020204030204" pitchFamily="34" charset="0"/>
              </a:rPr>
              <a:t>This law is an important step toward </a:t>
            </a:r>
            <a:r>
              <a:rPr lang="en-US" sz="2800" u="sng" dirty="0">
                <a:solidFill>
                  <a:schemeClr val="bg1"/>
                </a:solidFill>
                <a:latin typeface="Calibri" panose="020F0502020204030204" pitchFamily="34" charset="0"/>
                <a:cs typeface="Calibri" panose="020F0502020204030204" pitchFamily="34" charset="0"/>
              </a:rPr>
              <a:t>reducing</a:t>
            </a:r>
            <a:r>
              <a:rPr lang="en-US" sz="2800" dirty="0">
                <a:solidFill>
                  <a:schemeClr val="bg1"/>
                </a:solidFill>
                <a:latin typeface="Calibri" panose="020F0502020204030204" pitchFamily="34" charset="0"/>
                <a:cs typeface="Calibri" panose="020F0502020204030204" pitchFamily="34" charset="0"/>
              </a:rPr>
              <a:t> youth smoking and </a:t>
            </a:r>
            <a:r>
              <a:rPr lang="en-US" sz="2800" u="sng" dirty="0">
                <a:solidFill>
                  <a:schemeClr val="bg1"/>
                </a:solidFill>
                <a:latin typeface="Calibri" panose="020F0502020204030204" pitchFamily="34" charset="0"/>
                <a:cs typeface="Calibri" panose="020F0502020204030204" pitchFamily="34" charset="0"/>
              </a:rPr>
              <a:t>preventing</a:t>
            </a:r>
            <a:r>
              <a:rPr lang="en-US" sz="2800" dirty="0">
                <a:solidFill>
                  <a:schemeClr val="bg1"/>
                </a:solidFill>
                <a:latin typeface="Calibri" panose="020F0502020204030204" pitchFamily="34" charset="0"/>
                <a:cs typeface="Calibri" panose="020F0502020204030204" pitchFamily="34" charset="0"/>
              </a:rPr>
              <a:t> a lifetime of dependency and disease</a:t>
            </a:r>
          </a:p>
          <a:p>
            <a:pPr marL="285750" indent="-285750">
              <a:buFont typeface="Wingdings" panose="05000000000000000000" pitchFamily="2" charset="2"/>
              <a:buChar char="Ø"/>
            </a:pPr>
            <a:endParaRPr lang="en-US" sz="2800" dirty="0">
              <a:solidFill>
                <a:schemeClr val="bg1"/>
              </a:solidFill>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5F78453D-2029-4331-BA28-E387F256E0F1}"/>
              </a:ext>
            </a:extLst>
          </p:cNvPr>
          <p:cNvSpPr>
            <a:spLocks noGrp="1"/>
          </p:cNvSpPr>
          <p:nvPr>
            <p:ph type="ftr" sz="quarter" idx="11"/>
          </p:nvPr>
        </p:nvSpPr>
        <p:spPr/>
        <p:txBody>
          <a:bodyPr/>
          <a:lstStyle/>
          <a:p>
            <a:r>
              <a:rPr lang="en-US" dirty="0"/>
              <a:t>San Antonio Council on Alcohol and Drug Awareness - www.sacada.org</a:t>
            </a:r>
          </a:p>
        </p:txBody>
      </p:sp>
    </p:spTree>
    <p:extLst>
      <p:ext uri="{BB962C8B-B14F-4D97-AF65-F5344CB8AC3E}">
        <p14:creationId xmlns:p14="http://schemas.microsoft.com/office/powerpoint/2010/main" val="3148757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FE62B7C2-350E-7B98-CBE4-1EFDC9DA87F1}"/>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6000" dirty="0">
                <a:solidFill>
                  <a:srgbClr val="FFFFFF"/>
                </a:solidFill>
              </a:rPr>
              <a:t>Minors &amp; Tobacco</a:t>
            </a:r>
          </a:p>
        </p:txBody>
      </p:sp>
      <p:sp>
        <p:nvSpPr>
          <p:cNvPr id="3" name="Content Placeholder 2">
            <a:extLst>
              <a:ext uri="{FF2B5EF4-FFF2-40B4-BE49-F238E27FC236}">
                <a16:creationId xmlns:a16="http://schemas.microsoft.com/office/drawing/2014/main" id="{0DE29668-D24E-AFB5-008A-26B7CD7E513A}"/>
              </a:ext>
            </a:extLst>
          </p:cNvPr>
          <p:cNvSpPr>
            <a:spLocks noGrp="1"/>
          </p:cNvSpPr>
          <p:nvPr>
            <p:ph sz="half" idx="1"/>
          </p:nvPr>
        </p:nvSpPr>
        <p:spPr>
          <a:xfrm>
            <a:off x="1424904" y="2494450"/>
            <a:ext cx="4367601" cy="3603745"/>
          </a:xfrm>
        </p:spPr>
        <p:txBody>
          <a:bodyPr vert="horz" lIns="91440" tIns="45720" rIns="91440" bIns="45720" rtlCol="0">
            <a:normAutofit lnSpcReduction="10000"/>
          </a:bodyPr>
          <a:lstStyle/>
          <a:p>
            <a:r>
              <a:rPr lang="en-US" dirty="0"/>
              <a:t>Must attend a state-approved tobacco awareness class</a:t>
            </a:r>
          </a:p>
          <a:p>
            <a:r>
              <a:rPr lang="en-US" dirty="0"/>
              <a:t>Perform tobacco-related community service</a:t>
            </a:r>
          </a:p>
          <a:p>
            <a:r>
              <a:rPr lang="en-US" dirty="0"/>
              <a:t>Pay a fine not to exceed $250</a:t>
            </a:r>
          </a:p>
          <a:p>
            <a:r>
              <a:rPr lang="en-US" dirty="0"/>
              <a:t> Suspension of driver’s license</a:t>
            </a:r>
          </a:p>
        </p:txBody>
      </p:sp>
      <p:pic>
        <p:nvPicPr>
          <p:cNvPr id="6" name="Content Placeholder 5">
            <a:extLst>
              <a:ext uri="{FF2B5EF4-FFF2-40B4-BE49-F238E27FC236}">
                <a16:creationId xmlns:a16="http://schemas.microsoft.com/office/drawing/2014/main" id="{FBCF8140-55EE-D61A-398B-653B2B83846E}"/>
              </a:ext>
            </a:extLst>
          </p:cNvPr>
          <p:cNvPicPr>
            <a:picLocks noGrp="1" noChangeAspect="1"/>
          </p:cNvPicPr>
          <p:nvPr>
            <p:ph sz="half" idx="2"/>
          </p:nvPr>
        </p:nvPicPr>
        <p:blipFill rotWithShape="1">
          <a:blip r:embed="rId3"/>
          <a:srcRect l="14288" r="1477" b="-3"/>
          <a:stretch/>
        </p:blipFill>
        <p:spPr>
          <a:xfrm>
            <a:off x="6098892" y="2492376"/>
            <a:ext cx="4802404" cy="3563372"/>
          </a:xfrm>
          <a:prstGeom prst="rect">
            <a:avLst/>
          </a:prstGeom>
        </p:spPr>
      </p:pic>
      <p:sp>
        <p:nvSpPr>
          <p:cNvPr id="4" name="Footer Placeholder 3">
            <a:extLst>
              <a:ext uri="{FF2B5EF4-FFF2-40B4-BE49-F238E27FC236}">
                <a16:creationId xmlns:a16="http://schemas.microsoft.com/office/drawing/2014/main" id="{8235E7E8-289F-4852-91C8-2227BCE90330}"/>
              </a:ext>
            </a:extLst>
          </p:cNvPr>
          <p:cNvSpPr>
            <a:spLocks noGrp="1"/>
          </p:cNvSpPr>
          <p:nvPr>
            <p:ph type="ftr" sz="quarter" idx="11"/>
          </p:nvPr>
        </p:nvSpPr>
        <p:spPr>
          <a:xfrm>
            <a:off x="795528" y="6382512"/>
            <a:ext cx="6757416" cy="320040"/>
          </a:xfrm>
        </p:spPr>
        <p:txBody>
          <a:bodyPr vert="horz" lIns="91440" tIns="45720" rIns="91440" bIns="45720" rtlCol="0" anchor="ctr">
            <a:normAutofit/>
          </a:bodyPr>
          <a:lstStyle/>
          <a:p>
            <a:pPr algn="l">
              <a:spcAft>
                <a:spcPts val="600"/>
              </a:spcAft>
              <a:defRPr/>
            </a:pPr>
            <a:r>
              <a:rPr lang="en-US" sz="1000" kern="1200">
                <a:solidFill>
                  <a:prstClr val="black">
                    <a:tint val="75000"/>
                  </a:prstClr>
                </a:solidFill>
                <a:latin typeface="Calibri" panose="020F0502020204030204"/>
                <a:ea typeface="+mn-ea"/>
                <a:cs typeface="+mn-cs"/>
              </a:rPr>
              <a:t>San Antonio Council on Alcohol and Drug Awareness - www.sacada.org</a:t>
            </a:r>
          </a:p>
        </p:txBody>
      </p:sp>
    </p:spTree>
    <p:extLst>
      <p:ext uri="{BB962C8B-B14F-4D97-AF65-F5344CB8AC3E}">
        <p14:creationId xmlns:p14="http://schemas.microsoft.com/office/powerpoint/2010/main" val="36317037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Rounded MT Bold"/>
              <a:ea typeface="+mn-ea"/>
              <a:cs typeface="+mn-cs"/>
            </a:endParaRPr>
          </a:p>
        </p:txBody>
      </p:sp>
      <p:pic>
        <p:nvPicPr>
          <p:cNvPr id="6" name="Picture 5">
            <a:extLst>
              <a:ext uri="{FF2B5EF4-FFF2-40B4-BE49-F238E27FC236}">
                <a16:creationId xmlns:a16="http://schemas.microsoft.com/office/drawing/2014/main" id="{032CE602-9522-418F-930A-27F6D9F41201}"/>
              </a:ext>
            </a:extLst>
          </p:cNvPr>
          <p:cNvPicPr>
            <a:picLocks noChangeAspect="1"/>
          </p:cNvPicPr>
          <p:nvPr/>
        </p:nvPicPr>
        <p:blipFill rotWithShape="1">
          <a:blip r:embed="rId3">
            <a:extLst>
              <a:ext uri="{28A0092B-C50C-407E-A947-70E740481C1C}">
                <a14:useLocalDpi xmlns:a14="http://schemas.microsoft.com/office/drawing/2010/main" val="0"/>
              </a:ext>
            </a:extLst>
          </a:blip>
          <a:srcRect l="13772" r="44341" b="-1"/>
          <a:stretch/>
        </p:blipFill>
        <p:spPr>
          <a:xfrm>
            <a:off x="687494" y="476209"/>
            <a:ext cx="5627962" cy="5743616"/>
          </a:xfrm>
          <a:prstGeom prst="rect">
            <a:avLst/>
          </a:prstGeom>
        </p:spPr>
      </p:pic>
      <p:sp>
        <p:nvSpPr>
          <p:cNvPr id="4" name="Footer Placeholder 3">
            <a:extLst>
              <a:ext uri="{FF2B5EF4-FFF2-40B4-BE49-F238E27FC236}">
                <a16:creationId xmlns:a16="http://schemas.microsoft.com/office/drawing/2014/main" id="{9D3B3034-C3B8-4FF7-BD3A-A6DC86951EF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Arial Rounded MT Bold"/>
                <a:ea typeface="+mn-ea"/>
                <a:cs typeface="+mn-cs"/>
              </a:rPr>
              <a:t>San Antonio Council on Alcohol and Drug Awareness - www.sacada.org</a:t>
            </a:r>
          </a:p>
        </p:txBody>
      </p:sp>
      <p:sp>
        <p:nvSpPr>
          <p:cNvPr id="7" name="TextBox 6">
            <a:extLst>
              <a:ext uri="{FF2B5EF4-FFF2-40B4-BE49-F238E27FC236}">
                <a16:creationId xmlns:a16="http://schemas.microsoft.com/office/drawing/2014/main" id="{6B9CDEA9-A453-4C94-8DB5-22CD518A79B1}"/>
              </a:ext>
            </a:extLst>
          </p:cNvPr>
          <p:cNvSpPr txBox="1"/>
          <p:nvPr/>
        </p:nvSpPr>
        <p:spPr>
          <a:xfrm>
            <a:off x="1281289" y="1818531"/>
            <a:ext cx="2757311" cy="27192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2025</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THEME</a:t>
            </a:r>
          </a:p>
        </p:txBody>
      </p:sp>
      <p:pic>
        <p:nvPicPr>
          <p:cNvPr id="1026" name="Picture 2" descr="2025 Red Ribbon Week Theme">
            <a:extLst>
              <a:ext uri="{FF2B5EF4-FFF2-40B4-BE49-F238E27FC236}">
                <a16:creationId xmlns:a16="http://schemas.microsoft.com/office/drawing/2014/main" id="{94A2841A-DC0C-95CD-D0A5-48A9045D68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456" y="757222"/>
            <a:ext cx="4438320" cy="517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689491"/>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00E0F77-E936-4985-B7B1-B9823486A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4E0CAF5-0F8D-30E8-4992-232FEF4C8F7C}"/>
              </a:ext>
            </a:extLst>
          </p:cNvPr>
          <p:cNvSpPr>
            <a:spLocks noGrp="1"/>
          </p:cNvSpPr>
          <p:nvPr>
            <p:ph type="title"/>
          </p:nvPr>
        </p:nvSpPr>
        <p:spPr>
          <a:xfrm>
            <a:off x="517889" y="4883544"/>
            <a:ext cx="3876086" cy="1556907"/>
          </a:xfrm>
        </p:spPr>
        <p:txBody>
          <a:bodyPr vert="horz" lIns="91440" tIns="45720" rIns="91440" bIns="45720" rtlCol="0" anchor="ctr">
            <a:normAutofit/>
          </a:bodyPr>
          <a:lstStyle/>
          <a:p>
            <a:r>
              <a:rPr lang="en-US" kern="1200" dirty="0">
                <a:solidFill>
                  <a:schemeClr val="tx1"/>
                </a:solidFill>
                <a:latin typeface="+mj-lt"/>
                <a:ea typeface="+mj-ea"/>
                <a:cs typeface="+mj-cs"/>
              </a:rPr>
              <a:t>THE NUMBER ONE CAUSE OF PREVENTABLE DEATH</a:t>
            </a:r>
          </a:p>
        </p:txBody>
      </p:sp>
      <p:sp>
        <p:nvSpPr>
          <p:cNvPr id="29" name="Rectangle 28">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Text, timeline&#10;&#10;Description automatically generated with medium confidence">
            <a:extLst>
              <a:ext uri="{FF2B5EF4-FFF2-40B4-BE49-F238E27FC236}">
                <a16:creationId xmlns:a16="http://schemas.microsoft.com/office/drawing/2014/main" id="{957EC90A-A243-D039-D33A-163EADD74C8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842" t="4480" r="6503"/>
          <a:stretch/>
        </p:blipFill>
        <p:spPr>
          <a:xfrm>
            <a:off x="2697905" y="168198"/>
            <a:ext cx="6892244" cy="3867993"/>
          </a:xfrm>
          <a:prstGeom prst="rect">
            <a:avLst/>
          </a:prstGeom>
        </p:spPr>
      </p:pic>
      <p:sp>
        <p:nvSpPr>
          <p:cNvPr id="33" name="Rectangle 32">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53029D3B-7990-4FF2-DB99-B31D79E7D87B}"/>
              </a:ext>
            </a:extLst>
          </p:cNvPr>
          <p:cNvSpPr>
            <a:spLocks noGrp="1"/>
          </p:cNvSpPr>
          <p:nvPr>
            <p:ph type="body" sz="half" idx="2"/>
          </p:nvPr>
        </p:nvSpPr>
        <p:spPr>
          <a:xfrm>
            <a:off x="5162719" y="4883544"/>
            <a:ext cx="6586915" cy="1556907"/>
          </a:xfrm>
        </p:spPr>
        <p:txBody>
          <a:bodyPr vert="horz" lIns="91440" tIns="45720" rIns="91440" bIns="45720" rtlCol="0" anchor="ctr">
            <a:normAutofit/>
          </a:bodyPr>
          <a:lstStyle/>
          <a:p>
            <a:pPr marL="285750" indent="-228600">
              <a:buFont typeface="Arial" panose="020B0604020202020204" pitchFamily="34" charset="0"/>
              <a:buChar char="•"/>
            </a:pPr>
            <a:r>
              <a:rPr lang="en-US" sz="1800" dirty="0"/>
              <a:t>100 million people in the 20th century </a:t>
            </a:r>
          </a:p>
          <a:p>
            <a:pPr marL="285750" indent="-228600">
              <a:buFont typeface="Arial" panose="020B0604020202020204" pitchFamily="34" charset="0"/>
              <a:buChar char="•"/>
            </a:pPr>
            <a:r>
              <a:rPr lang="en-US" sz="1800" dirty="0"/>
              <a:t>480,000 Americans</a:t>
            </a:r>
          </a:p>
          <a:p>
            <a:pPr indent="-228600">
              <a:buFont typeface="Arial" panose="020B0604020202020204" pitchFamily="34" charset="0"/>
              <a:buChar char="•"/>
            </a:pPr>
            <a:r>
              <a:rPr lang="en-US" sz="1800" dirty="0"/>
              <a:t>7 Million worldwide</a:t>
            </a:r>
          </a:p>
          <a:p>
            <a:pPr indent="-228600">
              <a:buFont typeface="Arial" panose="020B0604020202020204" pitchFamily="34" charset="0"/>
              <a:buChar char="•"/>
            </a:pPr>
            <a:endParaRPr lang="en-US" sz="1800" dirty="0"/>
          </a:p>
        </p:txBody>
      </p:sp>
      <p:sp>
        <p:nvSpPr>
          <p:cNvPr id="4" name="Footer Placeholder 3">
            <a:extLst>
              <a:ext uri="{FF2B5EF4-FFF2-40B4-BE49-F238E27FC236}">
                <a16:creationId xmlns:a16="http://schemas.microsoft.com/office/drawing/2014/main" id="{7A7BDCFF-32F4-49DC-AF0F-6855CDF03DEA}"/>
              </a:ext>
            </a:extLst>
          </p:cNvPr>
          <p:cNvSpPr>
            <a:spLocks noGrp="1"/>
          </p:cNvSpPr>
          <p:nvPr>
            <p:ph type="ftr" sz="quarter" idx="11"/>
          </p:nvPr>
        </p:nvSpPr>
        <p:spPr>
          <a:xfrm>
            <a:off x="4038600" y="6492240"/>
            <a:ext cx="4114800" cy="365125"/>
          </a:xfrm>
        </p:spPr>
        <p:txBody>
          <a:bodyPr vert="horz" lIns="91440" tIns="45720" rIns="91440" bIns="45720" rtlCol="0" anchor="ctr">
            <a:normAutofit/>
          </a:bodyPr>
          <a:lstStyle/>
          <a:p>
            <a:pPr>
              <a:lnSpc>
                <a:spcPct val="90000"/>
              </a:lnSpc>
              <a:spcAft>
                <a:spcPts val="600"/>
              </a:spcAft>
            </a:pPr>
            <a:r>
              <a:rPr lang="en-US" sz="1000" kern="1200">
                <a:solidFill>
                  <a:schemeClr val="tx1">
                    <a:tint val="75000"/>
                  </a:schemeClr>
                </a:solidFill>
                <a:latin typeface="+mn-lt"/>
                <a:ea typeface="+mn-ea"/>
                <a:cs typeface="+mn-cs"/>
              </a:rPr>
              <a:t>San Antonio Council on Alcohol and Drug Awareness - www.sacada.org</a:t>
            </a:r>
          </a:p>
        </p:txBody>
      </p:sp>
      <p:pic>
        <p:nvPicPr>
          <p:cNvPr id="2" name="Content Placeholder 8" descr="Text, timeline&#10;&#10;Description automatically generated with medium confidence">
            <a:extLst>
              <a:ext uri="{FF2B5EF4-FFF2-40B4-BE49-F238E27FC236}">
                <a16:creationId xmlns:a16="http://schemas.microsoft.com/office/drawing/2014/main" id="{4B919F01-0752-1413-7A96-15E3DF621231}"/>
              </a:ext>
            </a:extLst>
          </p:cNvPr>
          <p:cNvPicPr>
            <a:picLocks noChangeAspect="1"/>
          </p:cNvPicPr>
          <p:nvPr/>
        </p:nvPicPr>
        <p:blipFill rotWithShape="1">
          <a:blip r:embed="rId3">
            <a:extLst>
              <a:ext uri="{28A0092B-C50C-407E-A947-70E740481C1C}">
                <a14:useLocalDpi xmlns:a14="http://schemas.microsoft.com/office/drawing/2010/main" val="0"/>
              </a:ext>
            </a:extLst>
          </a:blip>
          <a:srcRect l="5842" t="4480" r="6503"/>
          <a:stretch/>
        </p:blipFill>
        <p:spPr>
          <a:xfrm>
            <a:off x="2697905" y="102884"/>
            <a:ext cx="6892244" cy="3867993"/>
          </a:xfrm>
          <a:prstGeom prst="rect">
            <a:avLst/>
          </a:prstGeom>
        </p:spPr>
      </p:pic>
    </p:spTree>
    <p:extLst>
      <p:ext uri="{BB962C8B-B14F-4D97-AF65-F5344CB8AC3E}">
        <p14:creationId xmlns:p14="http://schemas.microsoft.com/office/powerpoint/2010/main" val="3477514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A7BDCFF-32F4-49DC-AF0F-6855CDF03DEA}"/>
              </a:ext>
            </a:extLst>
          </p:cNvPr>
          <p:cNvSpPr>
            <a:spLocks noGrp="1"/>
          </p:cNvSpPr>
          <p:nvPr>
            <p:ph type="ftr" sz="quarter" idx="11"/>
          </p:nvPr>
        </p:nvSpPr>
        <p:spPr/>
        <p:txBody>
          <a:bodyPr/>
          <a:lstStyle/>
          <a:p>
            <a:r>
              <a:rPr lang="en-US"/>
              <a:t>San Antonio Council on Alcohol and Drug Awareness - www.sacada.org</a:t>
            </a:r>
            <a:endParaRPr lang="en-US" dirty="0"/>
          </a:p>
        </p:txBody>
      </p:sp>
      <p:sp>
        <p:nvSpPr>
          <p:cNvPr id="3" name="Text Placeholder 2">
            <a:extLst>
              <a:ext uri="{FF2B5EF4-FFF2-40B4-BE49-F238E27FC236}">
                <a16:creationId xmlns:a16="http://schemas.microsoft.com/office/drawing/2014/main" id="{55D2B832-5D35-F04A-196C-D99B70C54960}"/>
              </a:ext>
            </a:extLst>
          </p:cNvPr>
          <p:cNvSpPr>
            <a:spLocks noGrp="1"/>
          </p:cNvSpPr>
          <p:nvPr>
            <p:ph type="body" sz="half" idx="2"/>
          </p:nvPr>
        </p:nvSpPr>
        <p:spPr>
          <a:xfrm>
            <a:off x="596423" y="2909887"/>
            <a:ext cx="4260531" cy="3811588"/>
          </a:xfrm>
        </p:spPr>
        <p:txBody>
          <a:bodyPr>
            <a:normAutofit/>
          </a:bodyPr>
          <a:lstStyle/>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Other names include e-cigarettes, e-cigs, vape pens, vaporizers, and e-pipes</a:t>
            </a: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Vaping is not harmless</a:t>
            </a:r>
          </a:p>
          <a:p>
            <a:pPr marL="285750" indent="-285750">
              <a:buFont typeface="Arial" panose="020B0604020202020204" pitchFamily="34" charset="0"/>
              <a:buChar char="•"/>
            </a:pPr>
            <a:r>
              <a:rPr lang="en-US" sz="1800" b="0" dirty="0">
                <a:latin typeface="Calibri" panose="020F0502020204030204" pitchFamily="34" charset="0"/>
                <a:cs typeface="Calibri" panose="020F0502020204030204" pitchFamily="34" charset="0"/>
              </a:rPr>
              <a:t>Teens who vape may end up addicted to nicotine faster than teens who smoke cigarettes</a:t>
            </a:r>
            <a:endParaRPr lang="en-US" sz="1800" b="0" i="0" dirty="0">
              <a:solidFill>
                <a:srgbClr val="000000"/>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800" b="0" i="0" dirty="0">
                <a:solidFill>
                  <a:srgbClr val="000000"/>
                </a:solidFill>
                <a:effectLst/>
                <a:latin typeface="Calibri" panose="020F0502020204030204" pitchFamily="34" charset="0"/>
                <a:cs typeface="Calibri" panose="020F0502020204030204" pitchFamily="34" charset="0"/>
              </a:rPr>
              <a:t>Young people who use e-cigarettes may be more likely to smoke cigarettes in the future</a:t>
            </a:r>
            <a:endParaRPr lang="en-US" sz="1800" dirty="0">
              <a:latin typeface="Calibri" panose="020F0502020204030204" pitchFamily="34" charset="0"/>
              <a:cs typeface="Calibri" panose="020F0502020204030204" pitchFamily="34" charset="0"/>
            </a:endParaRPr>
          </a:p>
        </p:txBody>
      </p:sp>
      <p:sp>
        <p:nvSpPr>
          <p:cNvPr id="8" name="Title 7">
            <a:extLst>
              <a:ext uri="{FF2B5EF4-FFF2-40B4-BE49-F238E27FC236}">
                <a16:creationId xmlns:a16="http://schemas.microsoft.com/office/drawing/2014/main" id="{B9491971-C6D4-FE2E-8BFA-9BEF10E4385C}"/>
              </a:ext>
            </a:extLst>
          </p:cNvPr>
          <p:cNvSpPr>
            <a:spLocks noGrp="1"/>
          </p:cNvSpPr>
          <p:nvPr>
            <p:ph type="title"/>
          </p:nvPr>
        </p:nvSpPr>
        <p:spPr>
          <a:xfrm>
            <a:off x="783429" y="682411"/>
            <a:ext cx="4073525" cy="1993900"/>
          </a:xfrm>
        </p:spPr>
        <p:txBody>
          <a:bodyPr>
            <a:normAutofit/>
          </a:bodyPr>
          <a:lstStyle/>
          <a:p>
            <a:r>
              <a:rPr lang="en-US" sz="4400" dirty="0">
                <a:latin typeface="Calibri" panose="020F0502020204030204" pitchFamily="34" charset="0"/>
                <a:cs typeface="Calibri" panose="020F0502020204030204" pitchFamily="34" charset="0"/>
              </a:rPr>
              <a:t>Electronic Nicotine Delivery Systems (ENDS)</a:t>
            </a:r>
          </a:p>
        </p:txBody>
      </p:sp>
      <p:pic>
        <p:nvPicPr>
          <p:cNvPr id="13" name="Content Placeholder 12" descr="Diagram, text, timeline&#10;&#10;Description automatically generated">
            <a:extLst>
              <a:ext uri="{FF2B5EF4-FFF2-40B4-BE49-F238E27FC236}">
                <a16:creationId xmlns:a16="http://schemas.microsoft.com/office/drawing/2014/main" id="{B6718B4D-7597-4E23-19EE-D662F9B6290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34465" y="1679361"/>
            <a:ext cx="6341200" cy="3811588"/>
          </a:xfrm>
        </p:spPr>
      </p:pic>
    </p:spTree>
    <p:extLst>
      <p:ext uri="{BB962C8B-B14F-4D97-AF65-F5344CB8AC3E}">
        <p14:creationId xmlns:p14="http://schemas.microsoft.com/office/powerpoint/2010/main" val="19887333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3043FF0C-6540-6CC7-52FD-B0452D7C7899}"/>
              </a:ext>
            </a:extLst>
          </p:cNvPr>
          <p:cNvGraphicFramePr>
            <a:graphicFrameLocks noGrp="1" noChangeAspect="1"/>
          </p:cNvGraphicFramePr>
          <p:nvPr>
            <p:ph idx="1"/>
            <p:extLst>
              <p:ext uri="{D42A27DB-BD31-4B8C-83A1-F6EECF244321}">
                <p14:modId xmlns:p14="http://schemas.microsoft.com/office/powerpoint/2010/main" val="2512791059"/>
              </p:ext>
            </p:extLst>
          </p:nvPr>
        </p:nvGraphicFramePr>
        <p:xfrm>
          <a:off x="0" y="0"/>
          <a:ext cx="6773333" cy="6858000"/>
        </p:xfrm>
        <a:graphic>
          <a:graphicData uri="http://schemas.openxmlformats.org/presentationml/2006/ole">
            <mc:AlternateContent xmlns:mc="http://schemas.openxmlformats.org/markup-compatibility/2006">
              <mc:Choice xmlns:v="urn:schemas-microsoft-com:vml" Requires="v">
                <p:oleObj name="Acrobat Document" r:id="rId4" imgW="4663440" imgH="6034898" progId="Acrobat.Document.DC">
                  <p:embed/>
                </p:oleObj>
              </mc:Choice>
              <mc:Fallback>
                <p:oleObj name="Acrobat Document" r:id="rId4" imgW="4663440" imgH="6034898" progId="Acrobat.Document.DC">
                  <p:embed/>
                  <p:pic>
                    <p:nvPicPr>
                      <p:cNvPr id="8" name="Content Placeholder 7">
                        <a:extLst>
                          <a:ext uri="{FF2B5EF4-FFF2-40B4-BE49-F238E27FC236}">
                            <a16:creationId xmlns:a16="http://schemas.microsoft.com/office/drawing/2014/main" id="{3043FF0C-6540-6CC7-52FD-B0452D7C7899}"/>
                          </a:ext>
                        </a:extLst>
                      </p:cNvPr>
                      <p:cNvPicPr/>
                      <p:nvPr/>
                    </p:nvPicPr>
                    <p:blipFill>
                      <a:blip r:embed="rId5"/>
                      <a:stretch>
                        <a:fillRect/>
                      </a:stretch>
                    </p:blipFill>
                    <p:spPr>
                      <a:xfrm>
                        <a:off x="0" y="0"/>
                        <a:ext cx="6773333" cy="685800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050314B-2435-BD1A-F91C-5919AA200954}"/>
              </a:ext>
            </a:extLst>
          </p:cNvPr>
          <p:cNvSpPr>
            <a:spLocks noGrp="1"/>
          </p:cNvSpPr>
          <p:nvPr>
            <p:ph type="title"/>
          </p:nvPr>
        </p:nvSpPr>
        <p:spPr>
          <a:xfrm>
            <a:off x="7239000" y="308680"/>
            <a:ext cx="4114800" cy="5834415"/>
          </a:xfrm>
        </p:spPr>
        <p:txBody>
          <a:bodyPr>
            <a:normAutofit/>
          </a:bodyPr>
          <a:lstStyle/>
          <a:p>
            <a:r>
              <a:rPr lang="en-US" sz="6000" dirty="0">
                <a:solidFill>
                  <a:schemeClr val="bg1"/>
                </a:solidFill>
                <a:latin typeface="Calibri" panose="020F0502020204030204" pitchFamily="34" charset="0"/>
                <a:cs typeface="Calibri" panose="020F0502020204030204" pitchFamily="34" charset="0"/>
              </a:rPr>
              <a:t>It’s never too late to quit!</a:t>
            </a:r>
          </a:p>
        </p:txBody>
      </p:sp>
      <p:sp>
        <p:nvSpPr>
          <p:cNvPr id="4" name="Footer Placeholder 3">
            <a:extLst>
              <a:ext uri="{FF2B5EF4-FFF2-40B4-BE49-F238E27FC236}">
                <a16:creationId xmlns:a16="http://schemas.microsoft.com/office/drawing/2014/main" id="{3424B9B1-6C9E-4B7C-9F99-B72F24277151}"/>
              </a:ext>
            </a:extLst>
          </p:cNvPr>
          <p:cNvSpPr>
            <a:spLocks noGrp="1"/>
          </p:cNvSpPr>
          <p:nvPr>
            <p:ph type="ftr" sz="quarter" idx="11"/>
          </p:nvPr>
        </p:nvSpPr>
        <p:spPr/>
        <p:txBody>
          <a:bodyPr/>
          <a:lstStyle/>
          <a:p>
            <a:r>
              <a:rPr lang="en-US" dirty="0"/>
              <a:t>San Antonio Council on Alcohol and Drug Awareness - www.sacada.org</a:t>
            </a:r>
          </a:p>
        </p:txBody>
      </p:sp>
    </p:spTree>
    <p:extLst>
      <p:ext uri="{BB962C8B-B14F-4D97-AF65-F5344CB8AC3E}">
        <p14:creationId xmlns:p14="http://schemas.microsoft.com/office/powerpoint/2010/main" val="21625707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A588A-9253-2A16-DBDC-FD0E148B299D}"/>
              </a:ext>
            </a:extLst>
          </p:cNvPr>
          <p:cNvSpPr>
            <a:spLocks noGrp="1"/>
          </p:cNvSpPr>
          <p:nvPr>
            <p:ph type="title"/>
          </p:nvPr>
        </p:nvSpPr>
        <p:spPr>
          <a:xfrm>
            <a:off x="6921500" y="365125"/>
            <a:ext cx="4838700" cy="4803775"/>
          </a:xfrm>
        </p:spPr>
        <p:txBody>
          <a:bodyPr>
            <a:normAutofit/>
          </a:bodyPr>
          <a:lstStyle/>
          <a:p>
            <a:r>
              <a:rPr kumimoji="0" lang="en-US" sz="6000" b="0" i="0" u="none" strike="noStrike" kern="1200" cap="none" spc="0" normalizeH="0" baseline="0" noProof="0" dirty="0">
                <a:ln>
                  <a:noFill/>
                </a:ln>
                <a:solidFill>
                  <a:srgbClr val="D07530"/>
                </a:solidFill>
                <a:effectLst/>
                <a:uLnTx/>
                <a:uFillTx/>
                <a:latin typeface="Calibri" panose="020F0502020204030204" pitchFamily="34" charset="0"/>
                <a:ea typeface="+mj-ea"/>
                <a:cs typeface="Calibri" panose="020F0502020204030204" pitchFamily="34" charset="0"/>
              </a:rPr>
              <a:t>How to take back control</a:t>
            </a:r>
            <a:endParaRPr lang="en-US" sz="6000" dirty="0">
              <a:solidFill>
                <a:srgbClr val="D07530"/>
              </a:solidFill>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5F78453D-2029-4331-BA28-E387F256E0F1}"/>
              </a:ext>
            </a:extLst>
          </p:cNvPr>
          <p:cNvSpPr>
            <a:spLocks noGrp="1"/>
          </p:cNvSpPr>
          <p:nvPr>
            <p:ph type="ftr" sz="quarter" idx="11"/>
          </p:nvPr>
        </p:nvSpPr>
        <p:spPr/>
        <p:txBody>
          <a:bodyPr/>
          <a:lstStyle/>
          <a:p>
            <a:r>
              <a:rPr lang="en-US" dirty="0"/>
              <a:t>San Antonio Council on Alcohol and Drug Awareness - www.sacada.org</a:t>
            </a:r>
          </a:p>
        </p:txBody>
      </p:sp>
      <p:graphicFrame>
        <p:nvGraphicFramePr>
          <p:cNvPr id="8" name="Content Placeholder 2">
            <a:extLst>
              <a:ext uri="{FF2B5EF4-FFF2-40B4-BE49-F238E27FC236}">
                <a16:creationId xmlns:a16="http://schemas.microsoft.com/office/drawing/2014/main" id="{E1DD691D-2997-A8D3-6BAB-3E89904ED65D}"/>
              </a:ext>
            </a:extLst>
          </p:cNvPr>
          <p:cNvGraphicFramePr>
            <a:graphicFrameLocks noGrp="1"/>
          </p:cNvGraphicFramePr>
          <p:nvPr>
            <p:ph sz="half" idx="1"/>
            <p:extLst>
              <p:ext uri="{D42A27DB-BD31-4B8C-83A1-F6EECF244321}">
                <p14:modId xmlns:p14="http://schemas.microsoft.com/office/powerpoint/2010/main" val="459936231"/>
              </p:ext>
            </p:extLst>
          </p:nvPr>
        </p:nvGraphicFramePr>
        <p:xfrm>
          <a:off x="0" y="0"/>
          <a:ext cx="6515100" cy="6356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0692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D7C632F-925A-61F2-E33D-93567667D3A1}"/>
              </a:ext>
            </a:extLst>
          </p:cNvPr>
          <p:cNvSpPr>
            <a:spLocks noGrp="1"/>
          </p:cNvSpPr>
          <p:nvPr>
            <p:ph idx="1"/>
          </p:nvPr>
        </p:nvSpPr>
        <p:spPr>
          <a:xfrm>
            <a:off x="7445297" y="1437978"/>
            <a:ext cx="4452078" cy="3469424"/>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0" i="0" u="sng"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The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0" i="0" u="sng"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Bottom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0" i="0" u="sng"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Line</a:t>
            </a:r>
          </a:p>
          <a:p>
            <a:endParaRPr lang="en-US" dirty="0">
              <a:solidFill>
                <a:schemeClr val="bg1"/>
              </a:solidFill>
            </a:endParaRPr>
          </a:p>
        </p:txBody>
      </p:sp>
      <p:sp>
        <p:nvSpPr>
          <p:cNvPr id="4" name="Footer Placeholder 3">
            <a:extLst>
              <a:ext uri="{FF2B5EF4-FFF2-40B4-BE49-F238E27FC236}">
                <a16:creationId xmlns:a16="http://schemas.microsoft.com/office/drawing/2014/main" id="{3424B9B1-6C9E-4B7C-9F99-B72F24277151}"/>
              </a:ext>
            </a:extLst>
          </p:cNvPr>
          <p:cNvSpPr>
            <a:spLocks noGrp="1"/>
          </p:cNvSpPr>
          <p:nvPr>
            <p:ph type="ftr" sz="quarter" idx="11"/>
          </p:nvPr>
        </p:nvSpPr>
        <p:spPr/>
        <p:txBody>
          <a:bodyPr/>
          <a:lstStyle/>
          <a:p>
            <a:r>
              <a:rPr lang="en-US" dirty="0"/>
              <a:t>San Antonio Council on Alcohol and Drug Awareness - www.sacada.org</a:t>
            </a:r>
          </a:p>
        </p:txBody>
      </p:sp>
      <p:grpSp>
        <p:nvGrpSpPr>
          <p:cNvPr id="25" name="Group 24">
            <a:extLst>
              <a:ext uri="{FF2B5EF4-FFF2-40B4-BE49-F238E27FC236}">
                <a16:creationId xmlns:a16="http://schemas.microsoft.com/office/drawing/2014/main" id="{CA14F343-25B7-0B1E-CCCD-56A7CF843250}"/>
              </a:ext>
            </a:extLst>
          </p:cNvPr>
          <p:cNvGrpSpPr/>
          <p:nvPr/>
        </p:nvGrpSpPr>
        <p:grpSpPr>
          <a:xfrm>
            <a:off x="370960" y="97682"/>
            <a:ext cx="5942298" cy="1735709"/>
            <a:chOff x="370960" y="173707"/>
            <a:chExt cx="5942298" cy="1735709"/>
          </a:xfrm>
        </p:grpSpPr>
        <p:sp>
          <p:nvSpPr>
            <p:cNvPr id="19" name="Freeform: Shape 18">
              <a:extLst>
                <a:ext uri="{FF2B5EF4-FFF2-40B4-BE49-F238E27FC236}">
                  <a16:creationId xmlns:a16="http://schemas.microsoft.com/office/drawing/2014/main" id="{F932E9D2-4B0F-BC03-A14B-18E17B07B79F}"/>
                </a:ext>
              </a:extLst>
            </p:cNvPr>
            <p:cNvSpPr/>
            <p:nvPr/>
          </p:nvSpPr>
          <p:spPr>
            <a:xfrm>
              <a:off x="1208481" y="234372"/>
              <a:ext cx="5104777" cy="1675044"/>
            </a:xfrm>
            <a:custGeom>
              <a:avLst/>
              <a:gdLst>
                <a:gd name="connsiteX0" fmla="*/ 0 w 5104777"/>
                <a:gd name="connsiteY0" fmla="*/ 0 h 1675042"/>
                <a:gd name="connsiteX1" fmla="*/ 4267256 w 5104777"/>
                <a:gd name="connsiteY1" fmla="*/ 0 h 1675042"/>
                <a:gd name="connsiteX2" fmla="*/ 5104777 w 5104777"/>
                <a:gd name="connsiteY2" fmla="*/ 837521 h 1675042"/>
                <a:gd name="connsiteX3" fmla="*/ 4267256 w 5104777"/>
                <a:gd name="connsiteY3" fmla="*/ 1675042 h 1675042"/>
                <a:gd name="connsiteX4" fmla="*/ 0 w 5104777"/>
                <a:gd name="connsiteY4" fmla="*/ 1675042 h 1675042"/>
                <a:gd name="connsiteX5" fmla="*/ 0 w 5104777"/>
                <a:gd name="connsiteY5" fmla="*/ 0 h 167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4777" h="1675042">
                  <a:moveTo>
                    <a:pt x="5104777" y="1675041"/>
                  </a:moveTo>
                  <a:lnTo>
                    <a:pt x="837521" y="1675041"/>
                  </a:lnTo>
                  <a:lnTo>
                    <a:pt x="0" y="837521"/>
                  </a:lnTo>
                  <a:lnTo>
                    <a:pt x="837521" y="1"/>
                  </a:lnTo>
                  <a:lnTo>
                    <a:pt x="5104777" y="1"/>
                  </a:lnTo>
                  <a:lnTo>
                    <a:pt x="5104777" y="167504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57407" tIns="102871" rIns="192024" bIns="102871" numCol="1" spcCol="1270" anchor="ctr" anchorCtr="0">
              <a:noAutofit/>
            </a:bodyPr>
            <a:lstStyle/>
            <a:p>
              <a:pPr marL="0" lvl="0" indent="0" algn="ctr" defTabSz="1200150">
                <a:lnSpc>
                  <a:spcPct val="90000"/>
                </a:lnSpc>
                <a:spcBef>
                  <a:spcPct val="0"/>
                </a:spcBef>
                <a:spcAft>
                  <a:spcPct val="35000"/>
                </a:spcAft>
                <a:buClrTx/>
                <a:buSzTx/>
                <a:buFont typeface="Wingdings" panose="05000000000000000000" pitchFamily="2" charset="2"/>
                <a:buNone/>
              </a:pPr>
              <a:r>
                <a:rPr kumimoji="0" lang="en-US" sz="2700" b="0" i="0" u="none" strike="noStrike" kern="1200" cap="none" spc="0" normalizeH="0" baseline="0" noProof="0">
                  <a:ln/>
                  <a:effectLst/>
                  <a:uLnTx/>
                  <a:uFillTx/>
                  <a:latin typeface="Calibri" panose="020F0502020204030204" pitchFamily="34" charset="0"/>
                  <a:ea typeface="+mn-ea"/>
                  <a:cs typeface="Calibri" panose="020F0502020204030204" pitchFamily="34" charset="0"/>
                </a:rPr>
                <a:t>is not good for your brain</a:t>
              </a:r>
              <a:endParaRPr lang="en-US" sz="2700" kern="1200" dirty="0"/>
            </a:p>
          </p:txBody>
        </p:sp>
        <p:sp>
          <p:nvSpPr>
            <p:cNvPr id="20" name="Oval 19" descr="Brain in head with solid fill">
              <a:extLst>
                <a:ext uri="{FF2B5EF4-FFF2-40B4-BE49-F238E27FC236}">
                  <a16:creationId xmlns:a16="http://schemas.microsoft.com/office/drawing/2014/main" id="{024B4670-6FC3-19EE-5302-EF6E785E3BE0}"/>
                </a:ext>
              </a:extLst>
            </p:cNvPr>
            <p:cNvSpPr/>
            <p:nvPr/>
          </p:nvSpPr>
          <p:spPr>
            <a:xfrm>
              <a:off x="370960" y="173707"/>
              <a:ext cx="1675042" cy="1675042"/>
            </a:xfrm>
            <a:prstGeom prst="ellipse">
              <a:avLst/>
            </a:prstGeom>
            <a:blipFill>
              <a:blip r:embed="rId4">
                <a:extLs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6" name="Group 25">
            <a:extLst>
              <a:ext uri="{FF2B5EF4-FFF2-40B4-BE49-F238E27FC236}">
                <a16:creationId xmlns:a16="http://schemas.microsoft.com/office/drawing/2014/main" id="{52F3C2FB-9B91-4301-69E1-3CC8665D6AEE}"/>
              </a:ext>
            </a:extLst>
          </p:cNvPr>
          <p:cNvGrpSpPr/>
          <p:nvPr/>
        </p:nvGrpSpPr>
        <p:grpSpPr>
          <a:xfrm>
            <a:off x="370960" y="2370599"/>
            <a:ext cx="5942298" cy="1823479"/>
            <a:chOff x="370960" y="2409428"/>
            <a:chExt cx="5942298" cy="1823479"/>
          </a:xfrm>
        </p:grpSpPr>
        <p:sp>
          <p:nvSpPr>
            <p:cNvPr id="21" name="Freeform: Shape 20">
              <a:extLst>
                <a:ext uri="{FF2B5EF4-FFF2-40B4-BE49-F238E27FC236}">
                  <a16:creationId xmlns:a16="http://schemas.microsoft.com/office/drawing/2014/main" id="{FF7AE66B-6AF3-FD65-0D89-C57B3391E3E5}"/>
                </a:ext>
              </a:extLst>
            </p:cNvPr>
            <p:cNvSpPr/>
            <p:nvPr/>
          </p:nvSpPr>
          <p:spPr>
            <a:xfrm>
              <a:off x="1208481" y="2409428"/>
              <a:ext cx="5104777" cy="1675043"/>
            </a:xfrm>
            <a:custGeom>
              <a:avLst/>
              <a:gdLst>
                <a:gd name="connsiteX0" fmla="*/ 0 w 5104777"/>
                <a:gd name="connsiteY0" fmla="*/ 0 h 1675042"/>
                <a:gd name="connsiteX1" fmla="*/ 4267256 w 5104777"/>
                <a:gd name="connsiteY1" fmla="*/ 0 h 1675042"/>
                <a:gd name="connsiteX2" fmla="*/ 5104777 w 5104777"/>
                <a:gd name="connsiteY2" fmla="*/ 837521 h 1675042"/>
                <a:gd name="connsiteX3" fmla="*/ 4267256 w 5104777"/>
                <a:gd name="connsiteY3" fmla="*/ 1675042 h 1675042"/>
                <a:gd name="connsiteX4" fmla="*/ 0 w 5104777"/>
                <a:gd name="connsiteY4" fmla="*/ 1675042 h 1675042"/>
                <a:gd name="connsiteX5" fmla="*/ 0 w 5104777"/>
                <a:gd name="connsiteY5" fmla="*/ 0 h 167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4777" h="1675042">
                  <a:moveTo>
                    <a:pt x="5104777" y="1675041"/>
                  </a:moveTo>
                  <a:lnTo>
                    <a:pt x="837521" y="1675041"/>
                  </a:lnTo>
                  <a:lnTo>
                    <a:pt x="0" y="837521"/>
                  </a:lnTo>
                  <a:lnTo>
                    <a:pt x="837521" y="1"/>
                  </a:lnTo>
                  <a:lnTo>
                    <a:pt x="5104777" y="1"/>
                  </a:lnTo>
                  <a:lnTo>
                    <a:pt x="5104777" y="167504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57407" tIns="102871" rIns="192024" bIns="102870" numCol="1" spcCol="1270" anchor="ctr" anchorCtr="0">
              <a:noAutofit/>
            </a:bodyPr>
            <a:lstStyle/>
            <a:p>
              <a:pPr marL="0" lvl="0" indent="0" algn="ctr" defTabSz="1200150">
                <a:lnSpc>
                  <a:spcPct val="90000"/>
                </a:lnSpc>
                <a:spcBef>
                  <a:spcPct val="0"/>
                </a:spcBef>
                <a:spcAft>
                  <a:spcPct val="35000"/>
                </a:spcAft>
                <a:buClrTx/>
                <a:buSzTx/>
                <a:buFont typeface="Wingdings" panose="05000000000000000000" pitchFamily="2" charset="2"/>
                <a:buNone/>
              </a:pPr>
              <a:r>
                <a:rPr kumimoji="0" lang="en-US" sz="2700" b="0" i="0" u="none" strike="noStrike" kern="1200" cap="none" spc="0" normalizeH="0" baseline="0" noProof="0">
                  <a:ln/>
                  <a:effectLst/>
                  <a:uLnTx/>
                  <a:uFillTx/>
                  <a:latin typeface="Calibri" panose="020F0502020204030204" pitchFamily="34" charset="0"/>
                  <a:ea typeface="+mn-ea"/>
                  <a:cs typeface="Calibri" panose="020F0502020204030204" pitchFamily="34" charset="0"/>
                </a:rPr>
                <a:t>it interferes with growing up healthy</a:t>
              </a:r>
              <a:endParaRPr lang="en-US" sz="2700" kern="1200" dirty="0"/>
            </a:p>
          </p:txBody>
        </p:sp>
        <p:sp>
          <p:nvSpPr>
            <p:cNvPr id="22" name="Oval 21" descr="Muscular arm with solid fill">
              <a:extLst>
                <a:ext uri="{FF2B5EF4-FFF2-40B4-BE49-F238E27FC236}">
                  <a16:creationId xmlns:a16="http://schemas.microsoft.com/office/drawing/2014/main" id="{02D4B2F1-C7BB-5310-74EF-26AD4AF1E8BD}"/>
                </a:ext>
              </a:extLst>
            </p:cNvPr>
            <p:cNvSpPr/>
            <p:nvPr/>
          </p:nvSpPr>
          <p:spPr>
            <a:xfrm>
              <a:off x="370960" y="2557865"/>
              <a:ext cx="1675042" cy="1675042"/>
            </a:xfrm>
            <a:prstGeom prst="ellipse">
              <a:avLst/>
            </a:prstGeom>
            <a:blipFill>
              <a:blip r:embed="rId6">
                <a:extLst>
                  <a:ext uri="{96DAC541-7B7A-43D3-8B79-37D633B846F1}">
                    <asvg:svgBlip xmlns:asvg="http://schemas.microsoft.com/office/drawing/2016/SVG/main" r:embed="rId7"/>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7" name="Group 26">
            <a:extLst>
              <a:ext uri="{FF2B5EF4-FFF2-40B4-BE49-F238E27FC236}">
                <a16:creationId xmlns:a16="http://schemas.microsoft.com/office/drawing/2014/main" id="{9CE6575B-0E9D-500D-7248-1650632492AC}"/>
              </a:ext>
            </a:extLst>
          </p:cNvPr>
          <p:cNvGrpSpPr/>
          <p:nvPr/>
        </p:nvGrpSpPr>
        <p:grpSpPr>
          <a:xfrm>
            <a:off x="370960" y="4584483"/>
            <a:ext cx="5942299" cy="1675043"/>
            <a:chOff x="370960" y="4584483"/>
            <a:chExt cx="5942299" cy="1675043"/>
          </a:xfrm>
        </p:grpSpPr>
        <p:sp>
          <p:nvSpPr>
            <p:cNvPr id="23" name="Freeform: Shape 22">
              <a:extLst>
                <a:ext uri="{FF2B5EF4-FFF2-40B4-BE49-F238E27FC236}">
                  <a16:creationId xmlns:a16="http://schemas.microsoft.com/office/drawing/2014/main" id="{A22DB23C-5E2E-638F-F205-5190DC1E759E}"/>
                </a:ext>
              </a:extLst>
            </p:cNvPr>
            <p:cNvSpPr/>
            <p:nvPr/>
          </p:nvSpPr>
          <p:spPr>
            <a:xfrm>
              <a:off x="1208481" y="4584483"/>
              <a:ext cx="5104778" cy="1675043"/>
            </a:xfrm>
            <a:custGeom>
              <a:avLst/>
              <a:gdLst>
                <a:gd name="connsiteX0" fmla="*/ 0 w 5104777"/>
                <a:gd name="connsiteY0" fmla="*/ 0 h 1675042"/>
                <a:gd name="connsiteX1" fmla="*/ 4267256 w 5104777"/>
                <a:gd name="connsiteY1" fmla="*/ 0 h 1675042"/>
                <a:gd name="connsiteX2" fmla="*/ 5104777 w 5104777"/>
                <a:gd name="connsiteY2" fmla="*/ 837521 h 1675042"/>
                <a:gd name="connsiteX3" fmla="*/ 4267256 w 5104777"/>
                <a:gd name="connsiteY3" fmla="*/ 1675042 h 1675042"/>
                <a:gd name="connsiteX4" fmla="*/ 0 w 5104777"/>
                <a:gd name="connsiteY4" fmla="*/ 1675042 h 1675042"/>
                <a:gd name="connsiteX5" fmla="*/ 0 w 5104777"/>
                <a:gd name="connsiteY5" fmla="*/ 0 h 167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4777" h="1675042">
                  <a:moveTo>
                    <a:pt x="5104777" y="1675041"/>
                  </a:moveTo>
                  <a:lnTo>
                    <a:pt x="837521" y="1675041"/>
                  </a:lnTo>
                  <a:lnTo>
                    <a:pt x="0" y="837521"/>
                  </a:lnTo>
                  <a:lnTo>
                    <a:pt x="837521" y="1"/>
                  </a:lnTo>
                  <a:lnTo>
                    <a:pt x="5104777" y="1"/>
                  </a:lnTo>
                  <a:lnTo>
                    <a:pt x="5104777" y="1675041"/>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57407" tIns="102871" rIns="192025" bIns="102870" numCol="1" spcCol="1270" anchor="ctr" anchorCtr="0">
              <a:noAutofit/>
            </a:bodyPr>
            <a:lstStyle/>
            <a:p>
              <a:pPr marL="0" lvl="0" indent="0" algn="ctr" defTabSz="1200150">
                <a:lnSpc>
                  <a:spcPct val="90000"/>
                </a:lnSpc>
                <a:spcBef>
                  <a:spcPct val="0"/>
                </a:spcBef>
                <a:spcAft>
                  <a:spcPct val="35000"/>
                </a:spcAft>
                <a:buClrTx/>
                <a:buSzTx/>
                <a:buFont typeface="Wingdings" panose="05000000000000000000" pitchFamily="2" charset="2"/>
                <a:buNone/>
              </a:pPr>
              <a:r>
                <a:rPr kumimoji="0" lang="en-US" sz="2700" b="0" i="0" u="none" strike="noStrike" kern="1200" cap="none" spc="0" normalizeH="0" baseline="0" noProof="0">
                  <a:ln/>
                  <a:effectLst/>
                  <a:uLnTx/>
                  <a:uFillTx/>
                  <a:latin typeface="Calibri" panose="020F0502020204030204" pitchFamily="34" charset="0"/>
                  <a:ea typeface="+mn-ea"/>
                  <a:cs typeface="Calibri" panose="020F0502020204030204" pitchFamily="34" charset="0"/>
                </a:rPr>
                <a:t>it can interfere with, or prevent you from reaching your goals and dreams</a:t>
              </a:r>
              <a:endParaRPr lang="en-US" sz="2700" kern="1200" dirty="0"/>
            </a:p>
          </p:txBody>
        </p:sp>
        <p:sp>
          <p:nvSpPr>
            <p:cNvPr id="24" name="Oval 23" descr="Thought bubble with solid fill">
              <a:extLst>
                <a:ext uri="{FF2B5EF4-FFF2-40B4-BE49-F238E27FC236}">
                  <a16:creationId xmlns:a16="http://schemas.microsoft.com/office/drawing/2014/main" id="{4D198C7A-C699-9A1D-18B8-B403CA6052EE}"/>
                </a:ext>
              </a:extLst>
            </p:cNvPr>
            <p:cNvSpPr/>
            <p:nvPr/>
          </p:nvSpPr>
          <p:spPr>
            <a:xfrm>
              <a:off x="370960" y="4584484"/>
              <a:ext cx="1675042" cy="1675042"/>
            </a:xfrm>
            <a:prstGeom prst="ellipse">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21176720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CAC893D-F685-06FD-FA45-5191C1A7986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5468EF49-20FC-0054-5697-ACE7E54C32F4}"/>
              </a:ext>
            </a:extLst>
          </p:cNvPr>
          <p:cNvSpPr>
            <a:spLocks noGrp="1"/>
          </p:cNvSpPr>
          <p:nvPr>
            <p:ph type="ftr" sz="quarter" idx="11"/>
          </p:nvPr>
        </p:nvSpPr>
        <p:spPr>
          <a:xfrm>
            <a:off x="4038600" y="6510099"/>
            <a:ext cx="4787348" cy="30749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rPr>
              <a:t>San Antonio Council on Alcohol and Drug Awareness - www.sacada.org</a:t>
            </a:r>
          </a:p>
        </p:txBody>
      </p:sp>
      <p:pic>
        <p:nvPicPr>
          <p:cNvPr id="6" name="Picture 5">
            <a:extLst>
              <a:ext uri="{FF2B5EF4-FFF2-40B4-BE49-F238E27FC236}">
                <a16:creationId xmlns:a16="http://schemas.microsoft.com/office/drawing/2014/main" id="{3E0FBD72-6BA4-E014-4D68-2BDA9F86958A}"/>
              </a:ext>
            </a:extLst>
          </p:cNvPr>
          <p:cNvPicPr>
            <a:picLocks noChangeAspect="1"/>
          </p:cNvPicPr>
          <p:nvPr/>
        </p:nvPicPr>
        <p:blipFill>
          <a:blip r:embed="rId4"/>
          <a:stretch>
            <a:fillRect/>
          </a:stretch>
        </p:blipFill>
        <p:spPr>
          <a:xfrm>
            <a:off x="7551462" y="2140648"/>
            <a:ext cx="3169547" cy="3694236"/>
          </a:xfrm>
          <a:prstGeom prst="rect">
            <a:avLst/>
          </a:prstGeom>
        </p:spPr>
      </p:pic>
      <p:grpSp>
        <p:nvGrpSpPr>
          <p:cNvPr id="12" name="Group 11">
            <a:extLst>
              <a:ext uri="{FF2B5EF4-FFF2-40B4-BE49-F238E27FC236}">
                <a16:creationId xmlns:a16="http://schemas.microsoft.com/office/drawing/2014/main" id="{089A18D8-96E4-DBE4-B794-1F9DE24B958A}"/>
              </a:ext>
            </a:extLst>
          </p:cNvPr>
          <p:cNvGrpSpPr/>
          <p:nvPr/>
        </p:nvGrpSpPr>
        <p:grpSpPr>
          <a:xfrm>
            <a:off x="934671" y="2083339"/>
            <a:ext cx="1959987" cy="2077586"/>
            <a:chOff x="1370972" y="1825708"/>
            <a:chExt cx="1959987" cy="2077586"/>
          </a:xfrm>
        </p:grpSpPr>
        <p:sp>
          <p:nvSpPr>
            <p:cNvPr id="14" name="Rectangle: Rounded Corners 13" descr="A heart made up of toy blocks">
              <a:extLst>
                <a:ext uri="{FF2B5EF4-FFF2-40B4-BE49-F238E27FC236}">
                  <a16:creationId xmlns:a16="http://schemas.microsoft.com/office/drawing/2014/main" id="{AC9CBD3D-5622-8533-DA86-8C271D455445}"/>
                </a:ext>
              </a:extLst>
            </p:cNvPr>
            <p:cNvSpPr/>
            <p:nvPr/>
          </p:nvSpPr>
          <p:spPr>
            <a:xfrm>
              <a:off x="1370972" y="1825708"/>
              <a:ext cx="1959987" cy="1350431"/>
            </a:xfrm>
            <a:prstGeom prst="roundRect">
              <a:avLst/>
            </a:prstGeom>
            <a:blipFill>
              <a:blip r:embed="rId5"/>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15" name="Freeform: Shape 14">
              <a:extLst>
                <a:ext uri="{FF2B5EF4-FFF2-40B4-BE49-F238E27FC236}">
                  <a16:creationId xmlns:a16="http://schemas.microsoft.com/office/drawing/2014/main" id="{224DD25E-617B-5ED7-453C-A59E26FD9841}"/>
                </a:ext>
              </a:extLst>
            </p:cNvPr>
            <p:cNvSpPr/>
            <p:nvPr/>
          </p:nvSpPr>
          <p:spPr>
            <a:xfrm>
              <a:off x="1370972" y="3176139"/>
              <a:ext cx="1959987" cy="727155"/>
            </a:xfrm>
            <a:custGeom>
              <a:avLst/>
              <a:gdLst>
                <a:gd name="connsiteX0" fmla="*/ 0 w 1959987"/>
                <a:gd name="connsiteY0" fmla="*/ 0 h 727155"/>
                <a:gd name="connsiteX1" fmla="*/ 1959987 w 1959987"/>
                <a:gd name="connsiteY1" fmla="*/ 0 h 727155"/>
                <a:gd name="connsiteX2" fmla="*/ 1959987 w 1959987"/>
                <a:gd name="connsiteY2" fmla="*/ 727155 h 727155"/>
                <a:gd name="connsiteX3" fmla="*/ 0 w 1959987"/>
                <a:gd name="connsiteY3" fmla="*/ 727155 h 727155"/>
                <a:gd name="connsiteX4" fmla="*/ 0 w 1959987"/>
                <a:gd name="connsiteY4" fmla="*/ 0 h 72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9987" h="727155">
                  <a:moveTo>
                    <a:pt x="0" y="0"/>
                  </a:moveTo>
                  <a:lnTo>
                    <a:pt x="1959987" y="0"/>
                  </a:lnTo>
                  <a:lnTo>
                    <a:pt x="1959987" y="727155"/>
                  </a:lnTo>
                  <a:lnTo>
                    <a:pt x="0" y="7271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Fall in love with something</a:t>
              </a:r>
            </a:p>
          </p:txBody>
        </p:sp>
      </p:grpSp>
      <p:grpSp>
        <p:nvGrpSpPr>
          <p:cNvPr id="17" name="Group 16">
            <a:extLst>
              <a:ext uri="{FF2B5EF4-FFF2-40B4-BE49-F238E27FC236}">
                <a16:creationId xmlns:a16="http://schemas.microsoft.com/office/drawing/2014/main" id="{850BA649-0759-0123-B54D-52E981BDABF3}"/>
              </a:ext>
            </a:extLst>
          </p:cNvPr>
          <p:cNvGrpSpPr/>
          <p:nvPr/>
        </p:nvGrpSpPr>
        <p:grpSpPr>
          <a:xfrm>
            <a:off x="3874651" y="2083339"/>
            <a:ext cx="1959987" cy="2077586"/>
            <a:chOff x="3527040" y="1825708"/>
            <a:chExt cx="1959987" cy="2077586"/>
          </a:xfrm>
        </p:grpSpPr>
        <p:sp>
          <p:nvSpPr>
            <p:cNvPr id="18" name="Rectangle: Rounded Corners 17" descr="Calendar">
              <a:extLst>
                <a:ext uri="{FF2B5EF4-FFF2-40B4-BE49-F238E27FC236}">
                  <a16:creationId xmlns:a16="http://schemas.microsoft.com/office/drawing/2014/main" id="{3C283540-6900-F8AD-9A60-056981B71B6C}"/>
                </a:ext>
              </a:extLst>
            </p:cNvPr>
            <p:cNvSpPr/>
            <p:nvPr/>
          </p:nvSpPr>
          <p:spPr>
            <a:xfrm>
              <a:off x="3527040" y="1825708"/>
              <a:ext cx="1959987" cy="1350431"/>
            </a:xfrm>
            <a:prstGeom prst="roundRect">
              <a:avLst/>
            </a:prstGeom>
            <a:blipFill>
              <a:blip r:embed="rId6"/>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47E4C0BB-DE81-E234-DD33-E465A90B327B}"/>
                </a:ext>
              </a:extLst>
            </p:cNvPr>
            <p:cNvSpPr/>
            <p:nvPr/>
          </p:nvSpPr>
          <p:spPr>
            <a:xfrm>
              <a:off x="3527040" y="3176139"/>
              <a:ext cx="1959987" cy="727155"/>
            </a:xfrm>
            <a:custGeom>
              <a:avLst/>
              <a:gdLst>
                <a:gd name="connsiteX0" fmla="*/ 0 w 1959987"/>
                <a:gd name="connsiteY0" fmla="*/ 0 h 727155"/>
                <a:gd name="connsiteX1" fmla="*/ 1959987 w 1959987"/>
                <a:gd name="connsiteY1" fmla="*/ 0 h 727155"/>
                <a:gd name="connsiteX2" fmla="*/ 1959987 w 1959987"/>
                <a:gd name="connsiteY2" fmla="*/ 727155 h 727155"/>
                <a:gd name="connsiteX3" fmla="*/ 0 w 1959987"/>
                <a:gd name="connsiteY3" fmla="*/ 727155 h 727155"/>
                <a:gd name="connsiteX4" fmla="*/ 0 w 1959987"/>
                <a:gd name="connsiteY4" fmla="*/ 0 h 72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9987" h="727155">
                  <a:moveTo>
                    <a:pt x="0" y="0"/>
                  </a:moveTo>
                  <a:lnTo>
                    <a:pt x="1959987" y="0"/>
                  </a:lnTo>
                  <a:lnTo>
                    <a:pt x="1959987" y="727155"/>
                  </a:lnTo>
                  <a:lnTo>
                    <a:pt x="0" y="7271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Use your days</a:t>
              </a:r>
            </a:p>
          </p:txBody>
        </p:sp>
      </p:grpSp>
      <p:grpSp>
        <p:nvGrpSpPr>
          <p:cNvPr id="20" name="Group 19">
            <a:extLst>
              <a:ext uri="{FF2B5EF4-FFF2-40B4-BE49-F238E27FC236}">
                <a16:creationId xmlns:a16="http://schemas.microsoft.com/office/drawing/2014/main" id="{30D8E83D-B208-8188-7CAF-82D1B88FA476}"/>
              </a:ext>
            </a:extLst>
          </p:cNvPr>
          <p:cNvGrpSpPr/>
          <p:nvPr/>
        </p:nvGrpSpPr>
        <p:grpSpPr>
          <a:xfrm>
            <a:off x="934671" y="4415289"/>
            <a:ext cx="1959987" cy="2077586"/>
            <a:chOff x="1370972" y="4099293"/>
            <a:chExt cx="1959987" cy="2077586"/>
          </a:xfrm>
        </p:grpSpPr>
        <p:sp>
          <p:nvSpPr>
            <p:cNvPr id="21" name="Rectangle: Rounded Corners 20" descr="White blank spiral notebook with pen and a mobile phone">
              <a:extLst>
                <a:ext uri="{FF2B5EF4-FFF2-40B4-BE49-F238E27FC236}">
                  <a16:creationId xmlns:a16="http://schemas.microsoft.com/office/drawing/2014/main" id="{B498B589-15F9-62E1-47F1-EEB7A0DDE53B}"/>
                </a:ext>
              </a:extLst>
            </p:cNvPr>
            <p:cNvSpPr/>
            <p:nvPr/>
          </p:nvSpPr>
          <p:spPr>
            <a:xfrm>
              <a:off x="1370972" y="4099293"/>
              <a:ext cx="1959987" cy="1350431"/>
            </a:xfrm>
            <a:prstGeom prst="roundRect">
              <a:avLst/>
            </a:prstGeom>
            <a:blipFill>
              <a:blip r:embed="rId7"/>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2" name="Freeform: Shape 21">
              <a:extLst>
                <a:ext uri="{FF2B5EF4-FFF2-40B4-BE49-F238E27FC236}">
                  <a16:creationId xmlns:a16="http://schemas.microsoft.com/office/drawing/2014/main" id="{5A9D91BB-4297-DE2B-6879-EB4B5EEE7B87}"/>
                </a:ext>
              </a:extLst>
            </p:cNvPr>
            <p:cNvSpPr/>
            <p:nvPr/>
          </p:nvSpPr>
          <p:spPr>
            <a:xfrm>
              <a:off x="1370972" y="5449724"/>
              <a:ext cx="1959987" cy="727155"/>
            </a:xfrm>
            <a:custGeom>
              <a:avLst/>
              <a:gdLst>
                <a:gd name="connsiteX0" fmla="*/ 0 w 1959987"/>
                <a:gd name="connsiteY0" fmla="*/ 0 h 727155"/>
                <a:gd name="connsiteX1" fmla="*/ 1959987 w 1959987"/>
                <a:gd name="connsiteY1" fmla="*/ 0 h 727155"/>
                <a:gd name="connsiteX2" fmla="*/ 1959987 w 1959987"/>
                <a:gd name="connsiteY2" fmla="*/ 727155 h 727155"/>
                <a:gd name="connsiteX3" fmla="*/ 0 w 1959987"/>
                <a:gd name="connsiteY3" fmla="*/ 727155 h 727155"/>
                <a:gd name="connsiteX4" fmla="*/ 0 w 1959987"/>
                <a:gd name="connsiteY4" fmla="*/ 0 h 72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9987" h="727155">
                  <a:moveTo>
                    <a:pt x="0" y="0"/>
                  </a:moveTo>
                  <a:lnTo>
                    <a:pt x="1959987" y="0"/>
                  </a:lnTo>
                  <a:lnTo>
                    <a:pt x="1959987" y="727155"/>
                  </a:lnTo>
                  <a:lnTo>
                    <a:pt x="0" y="7271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Keep a journal</a:t>
              </a:r>
            </a:p>
          </p:txBody>
        </p:sp>
      </p:grpSp>
      <p:grpSp>
        <p:nvGrpSpPr>
          <p:cNvPr id="23" name="Group 22">
            <a:extLst>
              <a:ext uri="{FF2B5EF4-FFF2-40B4-BE49-F238E27FC236}">
                <a16:creationId xmlns:a16="http://schemas.microsoft.com/office/drawing/2014/main" id="{9024E247-D7F5-BCA6-5A31-E2B94A48DEB6}"/>
              </a:ext>
            </a:extLst>
          </p:cNvPr>
          <p:cNvGrpSpPr/>
          <p:nvPr/>
        </p:nvGrpSpPr>
        <p:grpSpPr>
          <a:xfrm>
            <a:off x="3874650" y="4415289"/>
            <a:ext cx="1959987" cy="2077586"/>
            <a:chOff x="3527040" y="4099293"/>
            <a:chExt cx="1959987" cy="2077586"/>
          </a:xfrm>
        </p:grpSpPr>
        <p:sp>
          <p:nvSpPr>
            <p:cNvPr id="24" name="Rectangle: Rounded Corners 23">
              <a:extLst>
                <a:ext uri="{FF2B5EF4-FFF2-40B4-BE49-F238E27FC236}">
                  <a16:creationId xmlns:a16="http://schemas.microsoft.com/office/drawing/2014/main" id="{0F7CC515-48E5-C1B1-95F5-977FC14EAA19}"/>
                </a:ext>
              </a:extLst>
            </p:cNvPr>
            <p:cNvSpPr/>
            <p:nvPr/>
          </p:nvSpPr>
          <p:spPr>
            <a:xfrm>
              <a:off x="3527040" y="4099293"/>
              <a:ext cx="1959987" cy="1350431"/>
            </a:xfrm>
            <a:prstGeom prst="roundRect">
              <a:avLst/>
            </a:prstGeom>
            <a:blipFill>
              <a:blip r:embed="rId8"/>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5" name="Freeform: Shape 24">
              <a:extLst>
                <a:ext uri="{FF2B5EF4-FFF2-40B4-BE49-F238E27FC236}">
                  <a16:creationId xmlns:a16="http://schemas.microsoft.com/office/drawing/2014/main" id="{1AC7EF27-7393-6B7C-A51A-A500118E37C9}"/>
                </a:ext>
              </a:extLst>
            </p:cNvPr>
            <p:cNvSpPr/>
            <p:nvPr/>
          </p:nvSpPr>
          <p:spPr>
            <a:xfrm>
              <a:off x="3527040" y="5449724"/>
              <a:ext cx="1959987" cy="727155"/>
            </a:xfrm>
            <a:custGeom>
              <a:avLst/>
              <a:gdLst>
                <a:gd name="connsiteX0" fmla="*/ 0 w 1959987"/>
                <a:gd name="connsiteY0" fmla="*/ 0 h 727155"/>
                <a:gd name="connsiteX1" fmla="*/ 1959987 w 1959987"/>
                <a:gd name="connsiteY1" fmla="*/ 0 h 727155"/>
                <a:gd name="connsiteX2" fmla="*/ 1959987 w 1959987"/>
                <a:gd name="connsiteY2" fmla="*/ 727155 h 727155"/>
                <a:gd name="connsiteX3" fmla="*/ 0 w 1959987"/>
                <a:gd name="connsiteY3" fmla="*/ 727155 h 727155"/>
                <a:gd name="connsiteX4" fmla="*/ 0 w 1959987"/>
                <a:gd name="connsiteY4" fmla="*/ 0 h 727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9987" h="727155">
                  <a:moveTo>
                    <a:pt x="0" y="0"/>
                  </a:moveTo>
                  <a:lnTo>
                    <a:pt x="1959987" y="0"/>
                  </a:lnTo>
                  <a:lnTo>
                    <a:pt x="1959987" y="727155"/>
                  </a:lnTo>
                  <a:lnTo>
                    <a:pt x="0" y="7271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Be grateful</a:t>
              </a:r>
            </a:p>
          </p:txBody>
        </p:sp>
      </p:grpSp>
      <p:sp>
        <p:nvSpPr>
          <p:cNvPr id="26" name="Title 3">
            <a:extLst>
              <a:ext uri="{FF2B5EF4-FFF2-40B4-BE49-F238E27FC236}">
                <a16:creationId xmlns:a16="http://schemas.microsoft.com/office/drawing/2014/main" id="{9A389C98-5169-ACB8-45F2-22954D28A5E9}"/>
              </a:ext>
            </a:extLst>
          </p:cNvPr>
          <p:cNvSpPr>
            <a:spLocks noGrp="1"/>
          </p:cNvSpPr>
          <p:nvPr>
            <p:ph type="title"/>
          </p:nvPr>
        </p:nvSpPr>
        <p:spPr>
          <a:xfrm>
            <a:off x="838200" y="365125"/>
            <a:ext cx="10515600" cy="1325563"/>
          </a:xfrm>
        </p:spPr>
        <p:txBody>
          <a:bodyPr>
            <a:normAutofit/>
          </a:bodyPr>
          <a:lstStyle/>
          <a:p>
            <a:pPr algn="ctr"/>
            <a:r>
              <a:rPr lang="en-US" sz="6000" b="1" dirty="0">
                <a:solidFill>
                  <a:srgbClr val="DAA600"/>
                </a:solidFill>
              </a:rPr>
              <a:t>How to Celebrate Life</a:t>
            </a:r>
          </a:p>
        </p:txBody>
      </p:sp>
    </p:spTree>
    <p:extLst>
      <p:ext uri="{BB962C8B-B14F-4D97-AF65-F5344CB8AC3E}">
        <p14:creationId xmlns:p14="http://schemas.microsoft.com/office/powerpoint/2010/main" val="1938134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9B87C-9B9D-368F-56B5-A0A653DB950E}"/>
              </a:ext>
            </a:extLst>
          </p:cNvPr>
          <p:cNvSpPr>
            <a:spLocks noGrp="1"/>
          </p:cNvSpPr>
          <p:nvPr>
            <p:ph type="title"/>
          </p:nvPr>
        </p:nvSpPr>
        <p:spPr>
          <a:xfrm>
            <a:off x="838200" y="500062"/>
            <a:ext cx="10515600" cy="1325563"/>
          </a:xfrm>
        </p:spPr>
        <p:txBody>
          <a:bodyPr/>
          <a:lstStyle/>
          <a:p>
            <a:r>
              <a:rPr lang="en-US" dirty="0">
                <a:latin typeface="Calibri" panose="020F0502020204030204" pitchFamily="34" charset="0"/>
                <a:cs typeface="Calibri" panose="020F0502020204030204" pitchFamily="34" charset="0"/>
              </a:rPr>
              <a:t>Resources </a:t>
            </a:r>
          </a:p>
        </p:txBody>
      </p:sp>
      <p:sp>
        <p:nvSpPr>
          <p:cNvPr id="3" name="Content Placeholder 2">
            <a:extLst>
              <a:ext uri="{FF2B5EF4-FFF2-40B4-BE49-F238E27FC236}">
                <a16:creationId xmlns:a16="http://schemas.microsoft.com/office/drawing/2014/main" id="{D93A4212-B478-5BF9-9E02-AAE7A9C55A97}"/>
              </a:ext>
            </a:extLst>
          </p:cNvPr>
          <p:cNvSpPr>
            <a:spLocks noGrp="1"/>
          </p:cNvSpPr>
          <p:nvPr>
            <p:ph sz="half" idx="1"/>
          </p:nvPr>
        </p:nvSpPr>
        <p:spPr>
          <a:xfrm>
            <a:off x="838200" y="1997075"/>
            <a:ext cx="5181600" cy="4351338"/>
          </a:xfrm>
        </p:spPr>
        <p:txBody>
          <a:bodyPr>
            <a:normAutofit/>
          </a:bodyPr>
          <a:lstStyle/>
          <a:p>
            <a:r>
              <a:rPr lang="en-US" sz="1400" dirty="0">
                <a:latin typeface="Calibri" panose="020F0502020204030204" pitchFamily="34" charset="0"/>
                <a:cs typeface="Calibri" panose="020F0502020204030204" pitchFamily="34" charset="0"/>
                <a:hlinkClick r:id="rId3"/>
              </a:rPr>
              <a:t>https://kidshealth.org/en/teens/prescription-drug-abuse.html</a:t>
            </a:r>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hlinkClick r:id="rId4"/>
              </a:rPr>
              <a:t>https://www.cdc.gov/alcohol/fact-sheets/underage-drinking.htm</a:t>
            </a:r>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hlinkClick r:id="rId5"/>
              </a:rPr>
              <a:t>https://store.samhsa.gov/sites/default/files/SAMHSA_Digital_Download/PEP21-03-03-001.pdf</a:t>
            </a:r>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hlinkClick r:id="rId6"/>
              </a:rPr>
              <a:t>https://www.hhs.gov/sites/default/files/underage-drinking-community-guide.pdf</a:t>
            </a:r>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hlinkClick r:id="rId7"/>
              </a:rPr>
              <a:t>https://www.talkitoutnc.org/underage-drinking-facts/</a:t>
            </a:r>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hlinkClick r:id="rId8"/>
              </a:rPr>
              <a:t>https://www.brainandlife.org/articles/how-does-alcohol-affect-the-teenage-brain</a:t>
            </a:r>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hlinkClick r:id="rId9"/>
              </a:rPr>
              <a:t>https://www.cdc.gov/healthreport/publications/compendium.pdf</a:t>
            </a:r>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hlinkClick r:id="rId10"/>
              </a:rPr>
              <a:t>https://www.cancer.gov/publications/dictionaries/cancer-terms/def/drug</a:t>
            </a:r>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hlinkClick r:id="rId11"/>
              </a:rPr>
              <a:t>https://year13.com.au/articles/14-things-need-teenage-years?next=14-things-need-teenage-years</a:t>
            </a: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7347BA0B-BE34-F6B2-A5C7-91BC1DF44D4C}"/>
              </a:ext>
            </a:extLst>
          </p:cNvPr>
          <p:cNvSpPr>
            <a:spLocks noGrp="1"/>
          </p:cNvSpPr>
          <p:nvPr>
            <p:ph sz="half" idx="2"/>
          </p:nvPr>
        </p:nvSpPr>
        <p:spPr>
          <a:xfrm>
            <a:off x="6172202" y="1915318"/>
            <a:ext cx="5181600" cy="4351338"/>
          </a:xfrm>
        </p:spPr>
        <p:txBody>
          <a:bodyPr>
            <a:normAutofit/>
          </a:bodyPr>
          <a:lstStyle/>
          <a:p>
            <a:r>
              <a:rPr lang="en-US" sz="1400" dirty="0">
                <a:hlinkClick r:id="rId12"/>
              </a:rPr>
              <a:t>https://www.niaaa.nih.gov/publications/brochures-and-fact-sheets/understanding-alcohol-use-disorder</a:t>
            </a:r>
            <a:endParaRPr lang="en-US" sz="1400" dirty="0"/>
          </a:p>
          <a:p>
            <a:r>
              <a:rPr lang="en-US" sz="1400" dirty="0">
                <a:hlinkClick r:id="rId13"/>
              </a:rPr>
              <a:t>https://www.aacap.org/aaCaP/Families_and_Youth/Facts_for_Families/FFF-Guide/Marijuana-and-Teens-106.aspx/</a:t>
            </a:r>
            <a:endParaRPr lang="en-US" sz="1400" dirty="0"/>
          </a:p>
          <a:p>
            <a:r>
              <a:rPr lang="en-US" sz="1400" dirty="0">
                <a:hlinkClick r:id="rId14"/>
              </a:rPr>
              <a:t>https://www.cdc.gov/marijuana/health-effects/teens.html</a:t>
            </a:r>
            <a:endParaRPr lang="en-US" sz="1400" dirty="0"/>
          </a:p>
          <a:p>
            <a:r>
              <a:rPr lang="en-US" sz="1400" dirty="0">
                <a:hlinkClick r:id="rId15"/>
              </a:rPr>
              <a:t>https://drugfree.org/drugs/cannabis-marijuana/</a:t>
            </a:r>
            <a:endParaRPr lang="en-US" sz="1400" dirty="0"/>
          </a:p>
          <a:p>
            <a:r>
              <a:rPr lang="en-US" sz="1400" dirty="0">
                <a:hlinkClick r:id="rId16"/>
              </a:rPr>
              <a:t>https://truthinitiative.org/thisisquitting#:~:text=What%20is%20This%20is%20Quitting,successfully%20quit%2C%20e%2Dcigarettes</a:t>
            </a:r>
            <a:r>
              <a:rPr lang="en-US" sz="1400" dirty="0"/>
              <a:t>.</a:t>
            </a:r>
          </a:p>
          <a:p>
            <a:r>
              <a:rPr lang="en-US" sz="1400" dirty="0">
                <a:hlinkClick r:id="rId17"/>
              </a:rPr>
              <a:t>https://teen.smokefree.gov/quit-plan?variant_key=teen_smoking_quit_plan</a:t>
            </a:r>
            <a:endParaRPr lang="en-US" sz="1400" dirty="0"/>
          </a:p>
          <a:p>
            <a:r>
              <a:rPr lang="en-US" sz="1400" dirty="0">
                <a:hlinkClick r:id="rId18"/>
              </a:rPr>
              <a:t>https://digitalmedia.hhs.gov/tobacco/hosted/Vaping-ECigarettes-Youth-Toolkit.pdf</a:t>
            </a:r>
            <a:endParaRPr lang="en-US" sz="1400" dirty="0"/>
          </a:p>
          <a:p>
            <a:endParaRPr lang="en-US" sz="1400" dirty="0"/>
          </a:p>
        </p:txBody>
      </p:sp>
      <p:sp>
        <p:nvSpPr>
          <p:cNvPr id="4" name="Footer Placeholder 3">
            <a:extLst>
              <a:ext uri="{FF2B5EF4-FFF2-40B4-BE49-F238E27FC236}">
                <a16:creationId xmlns:a16="http://schemas.microsoft.com/office/drawing/2014/main" id="{7A7BDCFF-32F4-49DC-AF0F-6855CDF03DEA}"/>
              </a:ext>
            </a:extLst>
          </p:cNvPr>
          <p:cNvSpPr>
            <a:spLocks noGrp="1"/>
          </p:cNvSpPr>
          <p:nvPr>
            <p:ph type="ftr" sz="quarter" idx="11"/>
          </p:nvPr>
        </p:nvSpPr>
        <p:spPr/>
        <p:txBody>
          <a:bodyPr/>
          <a:lstStyle/>
          <a:p>
            <a:r>
              <a:rPr lang="en-US" dirty="0"/>
              <a:t>San Antonio Council on Alcohol and Drug Awareness - www.sacada.org</a:t>
            </a:r>
          </a:p>
        </p:txBody>
      </p:sp>
    </p:spTree>
    <p:extLst>
      <p:ext uri="{BB962C8B-B14F-4D97-AF65-F5344CB8AC3E}">
        <p14:creationId xmlns:p14="http://schemas.microsoft.com/office/powerpoint/2010/main" val="278864093"/>
      </p:ext>
    </p:extLst>
  </p:cSld>
  <p:clrMapOvr>
    <a:masterClrMapping/>
  </p:clrMapOvr>
  <p:transition spd="med">
    <p:push dir="u"/>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D08ED2-294F-47D2-92DB-6902B642DB3A}"/>
              </a:ext>
            </a:extLst>
          </p:cNvPr>
          <p:cNvSpPr>
            <a:spLocks noGrp="1"/>
          </p:cNvSpPr>
          <p:nvPr>
            <p:ph type="ftr" sz="quarter" idx="11"/>
          </p:nvPr>
        </p:nvSpPr>
        <p:spPr/>
        <p:txBody>
          <a:bodyPr/>
          <a:lstStyle/>
          <a:p>
            <a:r>
              <a:rPr lang="en-US" dirty="0"/>
              <a:t>San Antonio Council on Alcohol and Drug Awareness - www.sacada.org</a:t>
            </a:r>
          </a:p>
        </p:txBody>
      </p:sp>
      <p:pic>
        <p:nvPicPr>
          <p:cNvPr id="8" name="Picture 7" descr="A close up of a sign&#10;&#10;Description automatically generated">
            <a:extLst>
              <a:ext uri="{FF2B5EF4-FFF2-40B4-BE49-F238E27FC236}">
                <a16:creationId xmlns:a16="http://schemas.microsoft.com/office/drawing/2014/main" id="{B0B8F64B-B81A-45A4-A5DD-67270C265102}"/>
              </a:ext>
            </a:extLst>
          </p:cNvPr>
          <p:cNvPicPr>
            <a:picLocks noChangeAspect="1"/>
          </p:cNvPicPr>
          <p:nvPr/>
        </p:nvPicPr>
        <p:blipFill>
          <a:blip r:embed="rId3" cstate="hqprint">
            <a:biLevel thresh="25000"/>
            <a:extLst>
              <a:ext uri="{28A0092B-C50C-407E-A947-70E740481C1C}">
                <a14:useLocalDpi xmlns:a14="http://schemas.microsoft.com/office/drawing/2010/main" val="0"/>
              </a:ext>
            </a:extLst>
          </a:blip>
          <a:stretch>
            <a:fillRect/>
          </a:stretch>
        </p:blipFill>
        <p:spPr>
          <a:xfrm>
            <a:off x="3157484" y="272471"/>
            <a:ext cx="5865845" cy="3045547"/>
          </a:xfrm>
          <a:prstGeom prst="rect">
            <a:avLst/>
          </a:prstGeom>
        </p:spPr>
      </p:pic>
      <p:sp>
        <p:nvSpPr>
          <p:cNvPr id="9" name="TextBox 8">
            <a:extLst>
              <a:ext uri="{FF2B5EF4-FFF2-40B4-BE49-F238E27FC236}">
                <a16:creationId xmlns:a16="http://schemas.microsoft.com/office/drawing/2014/main" id="{169A96FD-F431-44D3-AB9A-85F85E21B3E7}"/>
              </a:ext>
            </a:extLst>
          </p:cNvPr>
          <p:cNvSpPr txBox="1"/>
          <p:nvPr/>
        </p:nvSpPr>
        <p:spPr>
          <a:xfrm>
            <a:off x="2751587" y="3429000"/>
            <a:ext cx="6677637" cy="2585323"/>
          </a:xfrm>
          <a:prstGeom prst="rect">
            <a:avLst/>
          </a:prstGeom>
          <a:noFill/>
        </p:spPr>
        <p:txBody>
          <a:bodyPr wrap="square" rtlCol="0">
            <a:spAutoFit/>
          </a:bodyPr>
          <a:lstStyle/>
          <a:p>
            <a:pPr algn="ctr"/>
            <a:r>
              <a:rPr lang="en-US" dirty="0">
                <a:solidFill>
                  <a:schemeClr val="bg1"/>
                </a:solidFill>
                <a:latin typeface="Poppins" panose="00000500000000000000" pitchFamily="50" charset="0"/>
                <a:cs typeface="Poppins" panose="00000500000000000000" pitchFamily="50" charset="0"/>
              </a:rPr>
              <a:t>South Texas Centre – Dave Coy Building </a:t>
            </a:r>
          </a:p>
          <a:p>
            <a:pPr algn="ctr"/>
            <a:r>
              <a:rPr lang="en-US" dirty="0">
                <a:solidFill>
                  <a:schemeClr val="bg1"/>
                </a:solidFill>
                <a:latin typeface="Poppins" panose="00000500000000000000" pitchFamily="50" charset="0"/>
                <a:cs typeface="Poppins" panose="00000500000000000000" pitchFamily="50" charset="0"/>
              </a:rPr>
              <a:t>7500 U.S. Highway 90 West, Suite 201 </a:t>
            </a:r>
          </a:p>
          <a:p>
            <a:pPr algn="ctr"/>
            <a:r>
              <a:rPr lang="en-US" dirty="0">
                <a:solidFill>
                  <a:schemeClr val="bg1"/>
                </a:solidFill>
                <a:latin typeface="Poppins" panose="00000500000000000000" pitchFamily="50" charset="0"/>
                <a:cs typeface="Poppins" panose="00000500000000000000" pitchFamily="50" charset="0"/>
              </a:rPr>
              <a:t>San Antonio, Texas 78227 </a:t>
            </a:r>
          </a:p>
          <a:p>
            <a:pPr algn="ctr"/>
            <a:endParaRPr lang="en-US" dirty="0">
              <a:solidFill>
                <a:schemeClr val="bg1"/>
              </a:solidFill>
              <a:latin typeface="Poppins" panose="00000500000000000000" pitchFamily="50" charset="0"/>
              <a:cs typeface="Poppins" panose="00000500000000000000" pitchFamily="50" charset="0"/>
            </a:endParaRPr>
          </a:p>
          <a:p>
            <a:pPr algn="ctr"/>
            <a:r>
              <a:rPr lang="en-US" dirty="0">
                <a:solidFill>
                  <a:schemeClr val="bg1"/>
                </a:solidFill>
                <a:latin typeface="Poppins" panose="00000500000000000000" pitchFamily="50" charset="0"/>
                <a:cs typeface="Poppins" panose="00000500000000000000" pitchFamily="50" charset="0"/>
              </a:rPr>
              <a:t>Phone: (210) 225-4741 </a:t>
            </a:r>
            <a:r>
              <a:rPr lang="en-US" dirty="0">
                <a:solidFill>
                  <a:schemeClr val="bg1"/>
                </a:solidFill>
                <a:latin typeface="Poppins" panose="00000500000000000000" pitchFamily="50" charset="0"/>
                <a:cs typeface="Poppins" panose="00000500000000000000" pitchFamily="50" charset="0"/>
                <a:sym typeface="Wingdings" panose="05000000000000000000" pitchFamily="2" charset="2"/>
              </a:rPr>
              <a:t> Fax: (210) 225-4768 </a:t>
            </a:r>
          </a:p>
          <a:p>
            <a:pPr algn="ctr"/>
            <a:endParaRPr lang="en-US" dirty="0">
              <a:solidFill>
                <a:schemeClr val="bg1"/>
              </a:solidFill>
              <a:latin typeface="Poppins" panose="00000500000000000000" pitchFamily="50" charset="0"/>
              <a:cs typeface="Poppins" panose="00000500000000000000" pitchFamily="50" charset="0"/>
              <a:sym typeface="Wingdings" panose="05000000000000000000" pitchFamily="2" charset="2"/>
            </a:endParaRPr>
          </a:p>
          <a:p>
            <a:pPr algn="ctr"/>
            <a:r>
              <a:rPr lang="en-US" b="1" u="sng" dirty="0">
                <a:solidFill>
                  <a:schemeClr val="bg1"/>
                </a:solidFill>
                <a:latin typeface="Poppins" panose="00000500000000000000" pitchFamily="50" charset="0"/>
                <a:cs typeface="Poppins" panose="00000500000000000000" pitchFamily="50" charset="0"/>
                <a:sym typeface="Wingdings" panose="05000000000000000000" pitchFamily="2" charset="2"/>
                <a:hlinkClick r:id="rId4">
                  <a:extLst>
                    <a:ext uri="{A12FA001-AC4F-418D-AE19-62706E023703}">
                      <ahyp:hlinkClr xmlns:ahyp="http://schemas.microsoft.com/office/drawing/2018/hyperlinkcolor" val="tx"/>
                    </a:ext>
                  </a:extLst>
                </a:hlinkClick>
              </a:rPr>
              <a:t>www.sacada.org</a:t>
            </a:r>
            <a:r>
              <a:rPr lang="en-US" b="1" u="sng" dirty="0">
                <a:solidFill>
                  <a:schemeClr val="bg1"/>
                </a:solidFill>
                <a:latin typeface="Poppins" panose="00000500000000000000" pitchFamily="50" charset="0"/>
                <a:cs typeface="Poppins" panose="00000500000000000000" pitchFamily="50" charset="0"/>
                <a:sym typeface="Wingdings" panose="05000000000000000000" pitchFamily="2" charset="2"/>
              </a:rPr>
              <a:t> </a:t>
            </a:r>
          </a:p>
          <a:p>
            <a:pPr algn="ctr"/>
            <a:endParaRPr lang="en-US" dirty="0">
              <a:solidFill>
                <a:schemeClr val="bg1"/>
              </a:solidFill>
              <a:latin typeface="Poppins" panose="00000500000000000000" pitchFamily="50" charset="0"/>
              <a:cs typeface="Poppins" panose="00000500000000000000" pitchFamily="50" charset="0"/>
              <a:sym typeface="Wingdings" panose="05000000000000000000" pitchFamily="2" charset="2"/>
            </a:endParaRPr>
          </a:p>
          <a:p>
            <a:pPr algn="ctr"/>
            <a:r>
              <a:rPr lang="en-US" dirty="0">
                <a:solidFill>
                  <a:schemeClr val="bg1"/>
                </a:solidFill>
                <a:latin typeface="Poppins" panose="00000500000000000000" pitchFamily="50" charset="0"/>
                <a:cs typeface="Poppins" panose="00000500000000000000" pitchFamily="50" charset="0"/>
                <a:sym typeface="Wingdings" panose="05000000000000000000" pitchFamily="2" charset="2"/>
              </a:rPr>
              <a:t>Mrs. Abigail Garza Moore, Chief Executive Officer</a:t>
            </a:r>
            <a:r>
              <a:rPr lang="en-US" dirty="0">
                <a:solidFill>
                  <a:schemeClr val="bg1"/>
                </a:solidFill>
                <a:latin typeface="Poppins" panose="00000500000000000000" pitchFamily="50" charset="0"/>
                <a:cs typeface="Poppins" panose="00000500000000000000" pitchFamily="50" charset="0"/>
              </a:rPr>
              <a:t> </a:t>
            </a:r>
          </a:p>
        </p:txBody>
      </p:sp>
    </p:spTree>
    <p:extLst>
      <p:ext uri="{BB962C8B-B14F-4D97-AF65-F5344CB8AC3E}">
        <p14:creationId xmlns:p14="http://schemas.microsoft.com/office/powerpoint/2010/main" val="187833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424B9B1-6C9E-4B7C-9F99-B72F24277151}"/>
              </a:ext>
            </a:extLst>
          </p:cNvPr>
          <p:cNvSpPr>
            <a:spLocks noGrp="1"/>
          </p:cNvSpPr>
          <p:nvPr>
            <p:ph type="ftr" sz="quarter" idx="11"/>
          </p:nvPr>
        </p:nvSpPr>
        <p:spPr/>
        <p:txBody>
          <a:bodyPr/>
          <a:lstStyle/>
          <a:p>
            <a:r>
              <a:rPr lang="en-US" dirty="0"/>
              <a:t>San Antonio Council on Alcohol and Drug Awareness - www.sacada.org</a:t>
            </a:r>
          </a:p>
        </p:txBody>
      </p:sp>
      <p:pic>
        <p:nvPicPr>
          <p:cNvPr id="3" name="Online Media 12" title="Red Ribbon Week History - Middle/High School">
            <a:hlinkClick r:id="" action="ppaction://media"/>
            <a:extLst>
              <a:ext uri="{FF2B5EF4-FFF2-40B4-BE49-F238E27FC236}">
                <a16:creationId xmlns:a16="http://schemas.microsoft.com/office/drawing/2014/main" id="{C91E05ED-E45A-5724-1045-B4156BBA8338}"/>
              </a:ext>
            </a:extLst>
          </p:cNvPr>
          <p:cNvPicPr>
            <a:picLocks noRot="1" noChangeAspect="1"/>
          </p:cNvPicPr>
          <p:nvPr>
            <a:videoFile r:link="rId1"/>
          </p:nvPr>
        </p:nvPicPr>
        <p:blipFill>
          <a:blip r:embed="rId5"/>
          <a:stretch>
            <a:fillRect/>
          </a:stretch>
        </p:blipFill>
        <p:spPr>
          <a:xfrm>
            <a:off x="404612" y="1760533"/>
            <a:ext cx="5906083" cy="3336934"/>
          </a:xfrm>
          <a:prstGeom prst="rect">
            <a:avLst/>
          </a:prstGeom>
        </p:spPr>
      </p:pic>
      <p:sp>
        <p:nvSpPr>
          <p:cNvPr id="5" name="Title 1">
            <a:extLst>
              <a:ext uri="{FF2B5EF4-FFF2-40B4-BE49-F238E27FC236}">
                <a16:creationId xmlns:a16="http://schemas.microsoft.com/office/drawing/2014/main" id="{23709677-6151-CA90-AC6D-58EEA27D900C}"/>
              </a:ext>
            </a:extLst>
          </p:cNvPr>
          <p:cNvSpPr txBox="1">
            <a:spLocks/>
          </p:cNvSpPr>
          <p:nvPr/>
        </p:nvSpPr>
        <p:spPr>
          <a:xfrm>
            <a:off x="7058024" y="1641520"/>
            <a:ext cx="4872624" cy="35749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solidFill>
                <a:latin typeface="Arial Nova" panose="020B0504020202020204" pitchFamily="34" charset="0"/>
                <a:ea typeface="+mj-ea"/>
                <a:cs typeface="+mj-cs"/>
              </a:defRPr>
            </a:lvl1pPr>
          </a:lstStyle>
          <a:p>
            <a:pPr algn="ctr"/>
            <a:r>
              <a:rPr lang="en-US" sz="6000" b="1" cap="all" dirty="0">
                <a:solidFill>
                  <a:schemeClr val="bg1"/>
                </a:solidFill>
                <a:latin typeface="Calibri" panose="020F0502020204030204" pitchFamily="34" charset="0"/>
                <a:cs typeface="Calibri" panose="020F0502020204030204" pitchFamily="34" charset="0"/>
              </a:rPr>
              <a:t> What Is red ribbon week?</a:t>
            </a:r>
            <a:endParaRPr lang="en-U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87883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9A38CB7-BF9B-4679-B520-48369ED5F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03EB21F-485B-433B-AFE3-FF19B0EA15DF}"/>
              </a:ext>
            </a:extLst>
          </p:cNvPr>
          <p:cNvSpPr>
            <a:spLocks noGrp="1"/>
          </p:cNvSpPr>
          <p:nvPr>
            <p:ph type="title"/>
          </p:nvPr>
        </p:nvSpPr>
        <p:spPr>
          <a:xfrm>
            <a:off x="815925" y="363857"/>
            <a:ext cx="11860983" cy="762884"/>
          </a:xfrm>
        </p:spPr>
        <p:txBody>
          <a:bodyPr/>
          <a:lstStyle/>
          <a:p>
            <a:r>
              <a:rPr kumimoji="0" lang="en-US" sz="4000" b="1" i="0" u="none" strike="noStrike" kern="1200" cap="all" spc="0" normalizeH="0" baseline="0" noProof="0" dirty="0">
                <a:ln>
                  <a:noFill/>
                </a:ln>
                <a:solidFill>
                  <a:srgbClr val="DF2E28">
                    <a:lumMod val="75000"/>
                  </a:srgbClr>
                </a:solidFill>
                <a:effectLst/>
                <a:uLnTx/>
                <a:uFillTx/>
                <a:latin typeface="Calibri" panose="020F0502020204030204" pitchFamily="34" charset="0"/>
                <a:cs typeface="Calibri" panose="020F0502020204030204" pitchFamily="34" charset="0"/>
              </a:rPr>
              <a:t>   What Is red ribbon week?</a:t>
            </a:r>
            <a:endParaRPr lang="en-US" b="1" dirty="0">
              <a:latin typeface="Calibri" panose="020F0502020204030204" pitchFamily="34" charset="0"/>
              <a:cs typeface="Calibri" panose="020F0502020204030204" pitchFamily="34" charset="0"/>
            </a:endParaRPr>
          </a:p>
        </p:txBody>
      </p:sp>
      <p:pic>
        <p:nvPicPr>
          <p:cNvPr id="8" name="Content Placeholder 7">
            <a:extLst>
              <a:ext uri="{FF2B5EF4-FFF2-40B4-BE49-F238E27FC236}">
                <a16:creationId xmlns:a16="http://schemas.microsoft.com/office/drawing/2014/main" id="{76CC9C1E-9FE1-4208-8503-09FBBBE1834E}"/>
              </a:ext>
            </a:extLst>
          </p:cNvPr>
          <p:cNvPicPr>
            <a:picLocks noGrp="1" noChangeAspect="1"/>
          </p:cNvPicPr>
          <p:nvPr>
            <p:ph sz="half" idx="1"/>
          </p:nvPr>
        </p:nvPicPr>
        <p:blipFill>
          <a:blip r:embed="rId4"/>
          <a:stretch>
            <a:fillRect/>
          </a:stretch>
        </p:blipFill>
        <p:spPr>
          <a:xfrm>
            <a:off x="1426263" y="1754378"/>
            <a:ext cx="3403863" cy="4102985"/>
          </a:xfrm>
          <a:prstGeom prst="rect">
            <a:avLst/>
          </a:prstGeom>
          <a:ln w="190500" cap="sq">
            <a:solidFill>
              <a:srgbClr val="DAA6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a:extLst>
              <a:ext uri="{FF2B5EF4-FFF2-40B4-BE49-F238E27FC236}">
                <a16:creationId xmlns:a16="http://schemas.microsoft.com/office/drawing/2014/main" id="{4C5C4160-7F97-4EE1-90C0-9F67454B68C1}"/>
              </a:ext>
            </a:extLst>
          </p:cNvPr>
          <p:cNvSpPr>
            <a:spLocks noGrp="1"/>
          </p:cNvSpPr>
          <p:nvPr>
            <p:ph sz="half" idx="2"/>
          </p:nvPr>
        </p:nvSpPr>
        <p:spPr>
          <a:xfrm>
            <a:off x="5357263" y="1499042"/>
            <a:ext cx="6667723" cy="4613659"/>
          </a:xfrm>
        </p:spPr>
        <p:txBody>
          <a:bodyPr vert="horz" lIns="91440" tIns="45720" rIns="91440" bIns="45720" rtlCol="0" anchor="t">
            <a:normAutofit/>
          </a:bodyPr>
          <a:lstStyle/>
          <a:p>
            <a:pPr marL="0" indent="0">
              <a:buNone/>
            </a:pPr>
            <a:r>
              <a:rPr lang="en-US" sz="3100" dirty="0">
                <a:latin typeface="Calibri" panose="020F0502020204030204" pitchFamily="34" charset="0"/>
                <a:cs typeface="Calibri" panose="020F0502020204030204" pitchFamily="34" charset="0"/>
              </a:rPr>
              <a:t>Red Ribbon Week unites communities to take a stand against drugs</a:t>
            </a:r>
          </a:p>
          <a:p>
            <a:pPr marL="0" indent="0">
              <a:buNone/>
            </a:pPr>
            <a:endParaRPr lang="en-US" sz="3100" dirty="0">
              <a:latin typeface="Calibri" panose="020F0502020204030204" pitchFamily="34" charset="0"/>
              <a:cs typeface="Calibri" panose="020F0502020204030204" pitchFamily="34" charset="0"/>
            </a:endParaRPr>
          </a:p>
          <a:p>
            <a:pPr marL="0" indent="0">
              <a:buNone/>
            </a:pPr>
            <a:r>
              <a:rPr lang="en-US" sz="3100" dirty="0">
                <a:latin typeface="Calibri" panose="020F0502020204030204" pitchFamily="34" charset="0"/>
                <a:cs typeface="Calibri" panose="020F0502020204030204" pitchFamily="34" charset="0"/>
              </a:rPr>
              <a:t>Began in 1985 as a way to honor the life of </a:t>
            </a:r>
            <a:r>
              <a:rPr lang="it-IT" sz="3100" dirty="0">
                <a:latin typeface="Calibri" panose="020F0502020204030204" pitchFamily="34" charset="0"/>
                <a:cs typeface="Calibri" panose="020F0502020204030204" pitchFamily="34" charset="0"/>
              </a:rPr>
              <a:t>DEA agent Enrique Kiki Camarena </a:t>
            </a:r>
            <a:endParaRPr lang="en-US" sz="3100" dirty="0">
              <a:latin typeface="Calibri" panose="020F0502020204030204" pitchFamily="34" charset="0"/>
              <a:cs typeface="Calibri" panose="020F0502020204030204" pitchFamily="34" charset="0"/>
            </a:endParaRPr>
          </a:p>
          <a:p>
            <a:endParaRPr lang="en-US" sz="3100" dirty="0">
              <a:latin typeface="Calibri" panose="020F0502020204030204" pitchFamily="34" charset="0"/>
              <a:cs typeface="Calibri" panose="020F0502020204030204" pitchFamily="34" charset="0"/>
            </a:endParaRPr>
          </a:p>
          <a:p>
            <a:pPr marL="0" indent="0">
              <a:buNone/>
            </a:pPr>
            <a:r>
              <a:rPr lang="en-US" sz="3100" dirty="0">
                <a:latin typeface="Calibri" panose="020F0502020204030204" pitchFamily="34" charset="0"/>
                <a:cs typeface="Calibri" panose="020F0502020204030204" pitchFamily="34" charset="0"/>
              </a:rPr>
              <a:t>Gave his life to keep drugs out of the hands of children</a:t>
            </a:r>
          </a:p>
          <a:p>
            <a:pPr marL="0" indent="0">
              <a:buNone/>
            </a:pPr>
            <a:endParaRPr lang="en-US" sz="3100" dirty="0">
              <a:latin typeface="Calibri" panose="020F0502020204030204" pitchFamily="34" charset="0"/>
              <a:cs typeface="Calibri" panose="020F0502020204030204" pitchFamily="34" charset="0"/>
            </a:endParaRPr>
          </a:p>
          <a:p>
            <a:pPr marL="0" indent="0">
              <a:buNone/>
            </a:pPr>
            <a:endParaRPr lang="en-US" sz="3100" dirty="0">
              <a:latin typeface="Calibri" panose="020F0502020204030204" pitchFamily="34" charset="0"/>
              <a:cs typeface="Calibri" panose="020F0502020204030204" pitchFamily="34" charset="0"/>
            </a:endParaRPr>
          </a:p>
          <a:p>
            <a:endParaRPr lang="en-US" sz="3100" dirty="0">
              <a:latin typeface="Calibri" panose="020F0502020204030204" pitchFamily="34" charset="0"/>
              <a:cs typeface="Calibri" panose="020F0502020204030204" pitchFamily="34" charset="0"/>
            </a:endParaRPr>
          </a:p>
          <a:p>
            <a:endParaRPr lang="en-US" sz="31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6" name="Footer Placeholder 5">
            <a:extLst>
              <a:ext uri="{FF2B5EF4-FFF2-40B4-BE49-F238E27FC236}">
                <a16:creationId xmlns:a16="http://schemas.microsoft.com/office/drawing/2014/main" id="{946D8F61-CCD4-47CD-BD48-C7E7A4293E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Rounded MT Bold"/>
                <a:ea typeface="+mn-ea"/>
                <a:cs typeface="+mn-cs"/>
              </a:rPr>
              <a:t>San Antonio Council on Alcohol and Drug Awareness - www.sacada.org</a:t>
            </a:r>
          </a:p>
        </p:txBody>
      </p:sp>
      <p:grpSp>
        <p:nvGrpSpPr>
          <p:cNvPr id="12" name="Group 11">
            <a:extLst>
              <a:ext uri="{FF2B5EF4-FFF2-40B4-BE49-F238E27FC236}">
                <a16:creationId xmlns:a16="http://schemas.microsoft.com/office/drawing/2014/main" id="{F3BBBADD-187D-9285-F681-BAA3BC90C753}"/>
              </a:ext>
            </a:extLst>
          </p:cNvPr>
          <p:cNvGrpSpPr/>
          <p:nvPr/>
        </p:nvGrpSpPr>
        <p:grpSpPr>
          <a:xfrm>
            <a:off x="2370077" y="1078722"/>
            <a:ext cx="6926892" cy="5325647"/>
            <a:chOff x="2370077" y="908878"/>
            <a:chExt cx="6926892" cy="5325647"/>
          </a:xfrm>
        </p:grpSpPr>
        <p:pic>
          <p:nvPicPr>
            <p:cNvPr id="10" name="Picture 9">
              <a:extLst>
                <a:ext uri="{FF2B5EF4-FFF2-40B4-BE49-F238E27FC236}">
                  <a16:creationId xmlns:a16="http://schemas.microsoft.com/office/drawing/2014/main" id="{8036ED45-568E-EBD2-8834-AA6EEB648A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0077" y="908878"/>
              <a:ext cx="6926892" cy="5325647"/>
            </a:xfrm>
            <a:prstGeom prst="rect">
              <a:avLst/>
            </a:prstGeom>
          </p:spPr>
        </p:pic>
        <p:sp>
          <p:nvSpPr>
            <p:cNvPr id="11" name="TextBox 10">
              <a:extLst>
                <a:ext uri="{FF2B5EF4-FFF2-40B4-BE49-F238E27FC236}">
                  <a16:creationId xmlns:a16="http://schemas.microsoft.com/office/drawing/2014/main" id="{BC2674EA-C049-7F56-4517-F43FD389957F}"/>
                </a:ext>
              </a:extLst>
            </p:cNvPr>
            <p:cNvSpPr txBox="1"/>
            <p:nvPr/>
          </p:nvSpPr>
          <p:spPr>
            <a:xfrm>
              <a:off x="2611155" y="3336621"/>
              <a:ext cx="6525397" cy="830997"/>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Red Ribbon Week is the nation’s oldest  and  largest drug prevention awareness program</a:t>
              </a:r>
            </a:p>
          </p:txBody>
        </p:sp>
      </p:grpSp>
    </p:spTree>
    <p:extLst>
      <p:ext uri="{BB962C8B-B14F-4D97-AF65-F5344CB8AC3E}">
        <p14:creationId xmlns:p14="http://schemas.microsoft.com/office/powerpoint/2010/main" val="21129650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2" presetClass="entr" presetSubtype="4" fill="hold"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additive="base">
                                        <p:cTn id="2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3A304-138B-0E1A-FAF4-BFF1789858C0}"/>
              </a:ext>
            </a:extLst>
          </p:cNvPr>
          <p:cNvSpPr>
            <a:spLocks noGrp="1"/>
          </p:cNvSpPr>
          <p:nvPr>
            <p:ph type="title"/>
          </p:nvPr>
        </p:nvSpPr>
        <p:spPr>
          <a:xfrm>
            <a:off x="7223082" y="1853107"/>
            <a:ext cx="4242502" cy="3151786"/>
          </a:xfrm>
          <a:solidFill>
            <a:schemeClr val="bg1">
              <a:lumMod val="95000"/>
            </a:schemeClr>
          </a:solidFill>
        </p:spPr>
        <p:txBody>
          <a:bodyPr>
            <a:noAutofit/>
          </a:bodyPr>
          <a:lstStyle/>
          <a:p>
            <a:r>
              <a:rPr lang="en-US" sz="7200" dirty="0">
                <a:solidFill>
                  <a:schemeClr val="accent2">
                    <a:lumMod val="75000"/>
                  </a:schemeClr>
                </a:solidFill>
                <a:latin typeface="Arial Rounded MT Bold" panose="020F0704030504030204" pitchFamily="34" charset="0"/>
                <a:cs typeface="Calibri" panose="020F0502020204030204" pitchFamily="34" charset="0"/>
              </a:rPr>
              <a:t>What We </a:t>
            </a:r>
            <a:br>
              <a:rPr lang="en-US" sz="7200" dirty="0">
                <a:solidFill>
                  <a:schemeClr val="accent2">
                    <a:lumMod val="75000"/>
                  </a:schemeClr>
                </a:solidFill>
                <a:latin typeface="Arial Rounded MT Bold" panose="020F0704030504030204" pitchFamily="34" charset="0"/>
                <a:cs typeface="Calibri" panose="020F0502020204030204" pitchFamily="34" charset="0"/>
              </a:rPr>
            </a:br>
            <a:r>
              <a:rPr lang="en-US" sz="7200" dirty="0">
                <a:solidFill>
                  <a:schemeClr val="accent2">
                    <a:lumMod val="75000"/>
                  </a:schemeClr>
                </a:solidFill>
                <a:latin typeface="Arial Rounded MT Bold" panose="020F0704030504030204" pitchFamily="34" charset="0"/>
                <a:cs typeface="Calibri" panose="020F0502020204030204" pitchFamily="34" charset="0"/>
              </a:rPr>
              <a:t>Will Go Over</a:t>
            </a:r>
          </a:p>
        </p:txBody>
      </p:sp>
      <p:sp>
        <p:nvSpPr>
          <p:cNvPr id="5" name="Freeform: Shape 4">
            <a:extLst>
              <a:ext uri="{FF2B5EF4-FFF2-40B4-BE49-F238E27FC236}">
                <a16:creationId xmlns:a16="http://schemas.microsoft.com/office/drawing/2014/main" id="{DD5262BC-97E4-107A-018E-86B3C3C02835}"/>
              </a:ext>
            </a:extLst>
          </p:cNvPr>
          <p:cNvSpPr/>
          <p:nvPr/>
        </p:nvSpPr>
        <p:spPr>
          <a:xfrm>
            <a:off x="199708" y="1220286"/>
            <a:ext cx="6172199" cy="913678"/>
          </a:xfrm>
          <a:custGeom>
            <a:avLst/>
            <a:gdLst>
              <a:gd name="connsiteX0" fmla="*/ 0 w 6172199"/>
              <a:gd name="connsiteY0" fmla="*/ 152283 h 913678"/>
              <a:gd name="connsiteX1" fmla="*/ 152283 w 6172199"/>
              <a:gd name="connsiteY1" fmla="*/ 0 h 913678"/>
              <a:gd name="connsiteX2" fmla="*/ 6019916 w 6172199"/>
              <a:gd name="connsiteY2" fmla="*/ 0 h 913678"/>
              <a:gd name="connsiteX3" fmla="*/ 6172199 w 6172199"/>
              <a:gd name="connsiteY3" fmla="*/ 152283 h 913678"/>
              <a:gd name="connsiteX4" fmla="*/ 6172199 w 6172199"/>
              <a:gd name="connsiteY4" fmla="*/ 761395 h 913678"/>
              <a:gd name="connsiteX5" fmla="*/ 6019916 w 6172199"/>
              <a:gd name="connsiteY5" fmla="*/ 913678 h 913678"/>
              <a:gd name="connsiteX6" fmla="*/ 152283 w 6172199"/>
              <a:gd name="connsiteY6" fmla="*/ 913678 h 913678"/>
              <a:gd name="connsiteX7" fmla="*/ 0 w 6172199"/>
              <a:gd name="connsiteY7" fmla="*/ 761395 h 913678"/>
              <a:gd name="connsiteX8" fmla="*/ 0 w 6172199"/>
              <a:gd name="connsiteY8" fmla="*/ 152283 h 9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199" h="913678">
                <a:moveTo>
                  <a:pt x="0" y="152283"/>
                </a:moveTo>
                <a:cubicBezTo>
                  <a:pt x="0" y="68179"/>
                  <a:pt x="68179" y="0"/>
                  <a:pt x="152283" y="0"/>
                </a:cubicBezTo>
                <a:lnTo>
                  <a:pt x="6019916" y="0"/>
                </a:lnTo>
                <a:cubicBezTo>
                  <a:pt x="6104020" y="0"/>
                  <a:pt x="6172199" y="68179"/>
                  <a:pt x="6172199" y="152283"/>
                </a:cubicBezTo>
                <a:lnTo>
                  <a:pt x="6172199" y="761395"/>
                </a:lnTo>
                <a:cubicBezTo>
                  <a:pt x="6172199" y="845499"/>
                  <a:pt x="6104020" y="913678"/>
                  <a:pt x="6019916" y="913678"/>
                </a:cubicBezTo>
                <a:lnTo>
                  <a:pt x="152283" y="913678"/>
                </a:lnTo>
                <a:cubicBezTo>
                  <a:pt x="68179" y="913678"/>
                  <a:pt x="0" y="845499"/>
                  <a:pt x="0" y="761395"/>
                </a:cubicBezTo>
                <a:lnTo>
                  <a:pt x="0" y="15228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2232" tIns="132232" rIns="132232" bIns="132232"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What Is A Drug?</a:t>
            </a:r>
          </a:p>
        </p:txBody>
      </p:sp>
      <p:sp>
        <p:nvSpPr>
          <p:cNvPr id="7" name="Freeform: Shape 6">
            <a:extLst>
              <a:ext uri="{FF2B5EF4-FFF2-40B4-BE49-F238E27FC236}">
                <a16:creationId xmlns:a16="http://schemas.microsoft.com/office/drawing/2014/main" id="{E12158B8-73D6-E7B7-7AB1-3361FC144CFD}"/>
              </a:ext>
            </a:extLst>
          </p:cNvPr>
          <p:cNvSpPr/>
          <p:nvPr/>
        </p:nvSpPr>
        <p:spPr>
          <a:xfrm>
            <a:off x="199708" y="2200204"/>
            <a:ext cx="6172199" cy="913678"/>
          </a:xfrm>
          <a:custGeom>
            <a:avLst/>
            <a:gdLst>
              <a:gd name="connsiteX0" fmla="*/ 0 w 6172199"/>
              <a:gd name="connsiteY0" fmla="*/ 152283 h 913678"/>
              <a:gd name="connsiteX1" fmla="*/ 152283 w 6172199"/>
              <a:gd name="connsiteY1" fmla="*/ 0 h 913678"/>
              <a:gd name="connsiteX2" fmla="*/ 6019916 w 6172199"/>
              <a:gd name="connsiteY2" fmla="*/ 0 h 913678"/>
              <a:gd name="connsiteX3" fmla="*/ 6172199 w 6172199"/>
              <a:gd name="connsiteY3" fmla="*/ 152283 h 913678"/>
              <a:gd name="connsiteX4" fmla="*/ 6172199 w 6172199"/>
              <a:gd name="connsiteY4" fmla="*/ 761395 h 913678"/>
              <a:gd name="connsiteX5" fmla="*/ 6019916 w 6172199"/>
              <a:gd name="connsiteY5" fmla="*/ 913678 h 913678"/>
              <a:gd name="connsiteX6" fmla="*/ 152283 w 6172199"/>
              <a:gd name="connsiteY6" fmla="*/ 913678 h 913678"/>
              <a:gd name="connsiteX7" fmla="*/ 0 w 6172199"/>
              <a:gd name="connsiteY7" fmla="*/ 761395 h 913678"/>
              <a:gd name="connsiteX8" fmla="*/ 0 w 6172199"/>
              <a:gd name="connsiteY8" fmla="*/ 152283 h 9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199" h="913678">
                <a:moveTo>
                  <a:pt x="0" y="152283"/>
                </a:moveTo>
                <a:cubicBezTo>
                  <a:pt x="0" y="68179"/>
                  <a:pt x="68179" y="0"/>
                  <a:pt x="152283" y="0"/>
                </a:cubicBezTo>
                <a:lnTo>
                  <a:pt x="6019916" y="0"/>
                </a:lnTo>
                <a:cubicBezTo>
                  <a:pt x="6104020" y="0"/>
                  <a:pt x="6172199" y="68179"/>
                  <a:pt x="6172199" y="152283"/>
                </a:cubicBezTo>
                <a:lnTo>
                  <a:pt x="6172199" y="761395"/>
                </a:lnTo>
                <a:cubicBezTo>
                  <a:pt x="6172199" y="845499"/>
                  <a:pt x="6104020" y="913678"/>
                  <a:pt x="6019916" y="913678"/>
                </a:cubicBezTo>
                <a:lnTo>
                  <a:pt x="152283" y="913678"/>
                </a:lnTo>
                <a:cubicBezTo>
                  <a:pt x="68179" y="913678"/>
                  <a:pt x="0" y="845499"/>
                  <a:pt x="0" y="761395"/>
                </a:cubicBezTo>
                <a:lnTo>
                  <a:pt x="0" y="15228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2232" tIns="132232" rIns="132232" bIns="132232"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Medicines &amp; Are They Safe?</a:t>
            </a:r>
          </a:p>
        </p:txBody>
      </p:sp>
      <p:sp>
        <p:nvSpPr>
          <p:cNvPr id="8" name="Freeform: Shape 7">
            <a:extLst>
              <a:ext uri="{FF2B5EF4-FFF2-40B4-BE49-F238E27FC236}">
                <a16:creationId xmlns:a16="http://schemas.microsoft.com/office/drawing/2014/main" id="{4816B40E-04C4-6D54-20A0-F81F57CFBF80}"/>
              </a:ext>
            </a:extLst>
          </p:cNvPr>
          <p:cNvSpPr/>
          <p:nvPr/>
        </p:nvSpPr>
        <p:spPr>
          <a:xfrm>
            <a:off x="199708" y="3180123"/>
            <a:ext cx="6172199" cy="913678"/>
          </a:xfrm>
          <a:custGeom>
            <a:avLst/>
            <a:gdLst>
              <a:gd name="connsiteX0" fmla="*/ 0 w 6172199"/>
              <a:gd name="connsiteY0" fmla="*/ 152283 h 913678"/>
              <a:gd name="connsiteX1" fmla="*/ 152283 w 6172199"/>
              <a:gd name="connsiteY1" fmla="*/ 0 h 913678"/>
              <a:gd name="connsiteX2" fmla="*/ 6019916 w 6172199"/>
              <a:gd name="connsiteY2" fmla="*/ 0 h 913678"/>
              <a:gd name="connsiteX3" fmla="*/ 6172199 w 6172199"/>
              <a:gd name="connsiteY3" fmla="*/ 152283 h 913678"/>
              <a:gd name="connsiteX4" fmla="*/ 6172199 w 6172199"/>
              <a:gd name="connsiteY4" fmla="*/ 761395 h 913678"/>
              <a:gd name="connsiteX5" fmla="*/ 6019916 w 6172199"/>
              <a:gd name="connsiteY5" fmla="*/ 913678 h 913678"/>
              <a:gd name="connsiteX6" fmla="*/ 152283 w 6172199"/>
              <a:gd name="connsiteY6" fmla="*/ 913678 h 913678"/>
              <a:gd name="connsiteX7" fmla="*/ 0 w 6172199"/>
              <a:gd name="connsiteY7" fmla="*/ 761395 h 913678"/>
              <a:gd name="connsiteX8" fmla="*/ 0 w 6172199"/>
              <a:gd name="connsiteY8" fmla="*/ 152283 h 9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199" h="913678">
                <a:moveTo>
                  <a:pt x="0" y="152283"/>
                </a:moveTo>
                <a:cubicBezTo>
                  <a:pt x="0" y="68179"/>
                  <a:pt x="68179" y="0"/>
                  <a:pt x="152283" y="0"/>
                </a:cubicBezTo>
                <a:lnTo>
                  <a:pt x="6019916" y="0"/>
                </a:lnTo>
                <a:cubicBezTo>
                  <a:pt x="6104020" y="0"/>
                  <a:pt x="6172199" y="68179"/>
                  <a:pt x="6172199" y="152283"/>
                </a:cubicBezTo>
                <a:lnTo>
                  <a:pt x="6172199" y="761395"/>
                </a:lnTo>
                <a:cubicBezTo>
                  <a:pt x="6172199" y="845499"/>
                  <a:pt x="6104020" y="913678"/>
                  <a:pt x="6019916" y="913678"/>
                </a:cubicBezTo>
                <a:lnTo>
                  <a:pt x="152283" y="913678"/>
                </a:lnTo>
                <a:cubicBezTo>
                  <a:pt x="68179" y="913678"/>
                  <a:pt x="0" y="845499"/>
                  <a:pt x="0" y="761395"/>
                </a:cubicBezTo>
                <a:lnTo>
                  <a:pt x="0" y="15228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2232" tIns="132232" rIns="132232" bIns="132232"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Alcohol &amp; Underage Drinking</a:t>
            </a:r>
          </a:p>
        </p:txBody>
      </p:sp>
      <p:sp>
        <p:nvSpPr>
          <p:cNvPr id="9" name="Freeform: Shape 8">
            <a:extLst>
              <a:ext uri="{FF2B5EF4-FFF2-40B4-BE49-F238E27FC236}">
                <a16:creationId xmlns:a16="http://schemas.microsoft.com/office/drawing/2014/main" id="{FF7BE0AD-C57C-9803-9895-384ED4BDF38B}"/>
              </a:ext>
            </a:extLst>
          </p:cNvPr>
          <p:cNvSpPr/>
          <p:nvPr/>
        </p:nvSpPr>
        <p:spPr>
          <a:xfrm>
            <a:off x="199708" y="4160041"/>
            <a:ext cx="6172199" cy="913678"/>
          </a:xfrm>
          <a:custGeom>
            <a:avLst/>
            <a:gdLst>
              <a:gd name="connsiteX0" fmla="*/ 0 w 6172199"/>
              <a:gd name="connsiteY0" fmla="*/ 152283 h 913678"/>
              <a:gd name="connsiteX1" fmla="*/ 152283 w 6172199"/>
              <a:gd name="connsiteY1" fmla="*/ 0 h 913678"/>
              <a:gd name="connsiteX2" fmla="*/ 6019916 w 6172199"/>
              <a:gd name="connsiteY2" fmla="*/ 0 h 913678"/>
              <a:gd name="connsiteX3" fmla="*/ 6172199 w 6172199"/>
              <a:gd name="connsiteY3" fmla="*/ 152283 h 913678"/>
              <a:gd name="connsiteX4" fmla="*/ 6172199 w 6172199"/>
              <a:gd name="connsiteY4" fmla="*/ 761395 h 913678"/>
              <a:gd name="connsiteX5" fmla="*/ 6019916 w 6172199"/>
              <a:gd name="connsiteY5" fmla="*/ 913678 h 913678"/>
              <a:gd name="connsiteX6" fmla="*/ 152283 w 6172199"/>
              <a:gd name="connsiteY6" fmla="*/ 913678 h 913678"/>
              <a:gd name="connsiteX7" fmla="*/ 0 w 6172199"/>
              <a:gd name="connsiteY7" fmla="*/ 761395 h 913678"/>
              <a:gd name="connsiteX8" fmla="*/ 0 w 6172199"/>
              <a:gd name="connsiteY8" fmla="*/ 152283 h 9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199" h="913678">
                <a:moveTo>
                  <a:pt x="0" y="152283"/>
                </a:moveTo>
                <a:cubicBezTo>
                  <a:pt x="0" y="68179"/>
                  <a:pt x="68179" y="0"/>
                  <a:pt x="152283" y="0"/>
                </a:cubicBezTo>
                <a:lnTo>
                  <a:pt x="6019916" y="0"/>
                </a:lnTo>
                <a:cubicBezTo>
                  <a:pt x="6104020" y="0"/>
                  <a:pt x="6172199" y="68179"/>
                  <a:pt x="6172199" y="152283"/>
                </a:cubicBezTo>
                <a:lnTo>
                  <a:pt x="6172199" y="761395"/>
                </a:lnTo>
                <a:cubicBezTo>
                  <a:pt x="6172199" y="845499"/>
                  <a:pt x="6104020" y="913678"/>
                  <a:pt x="6019916" y="913678"/>
                </a:cubicBezTo>
                <a:lnTo>
                  <a:pt x="152283" y="913678"/>
                </a:lnTo>
                <a:cubicBezTo>
                  <a:pt x="68179" y="913678"/>
                  <a:pt x="0" y="845499"/>
                  <a:pt x="0" y="761395"/>
                </a:cubicBezTo>
                <a:lnTo>
                  <a:pt x="0" y="15228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2232" tIns="132232" rIns="132232" bIns="132232"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The Truth About Marijuana</a:t>
            </a:r>
          </a:p>
        </p:txBody>
      </p:sp>
      <p:sp>
        <p:nvSpPr>
          <p:cNvPr id="10" name="Freeform: Shape 9">
            <a:extLst>
              <a:ext uri="{FF2B5EF4-FFF2-40B4-BE49-F238E27FC236}">
                <a16:creationId xmlns:a16="http://schemas.microsoft.com/office/drawing/2014/main" id="{833BF31E-CBB5-E75A-7A75-19E98521FDDD}"/>
              </a:ext>
            </a:extLst>
          </p:cNvPr>
          <p:cNvSpPr/>
          <p:nvPr/>
        </p:nvSpPr>
        <p:spPr>
          <a:xfrm>
            <a:off x="199707" y="5139959"/>
            <a:ext cx="6172199" cy="913678"/>
          </a:xfrm>
          <a:custGeom>
            <a:avLst/>
            <a:gdLst>
              <a:gd name="connsiteX0" fmla="*/ 0 w 6172199"/>
              <a:gd name="connsiteY0" fmla="*/ 152283 h 913678"/>
              <a:gd name="connsiteX1" fmla="*/ 152283 w 6172199"/>
              <a:gd name="connsiteY1" fmla="*/ 0 h 913678"/>
              <a:gd name="connsiteX2" fmla="*/ 6019916 w 6172199"/>
              <a:gd name="connsiteY2" fmla="*/ 0 h 913678"/>
              <a:gd name="connsiteX3" fmla="*/ 6172199 w 6172199"/>
              <a:gd name="connsiteY3" fmla="*/ 152283 h 913678"/>
              <a:gd name="connsiteX4" fmla="*/ 6172199 w 6172199"/>
              <a:gd name="connsiteY4" fmla="*/ 761395 h 913678"/>
              <a:gd name="connsiteX5" fmla="*/ 6019916 w 6172199"/>
              <a:gd name="connsiteY5" fmla="*/ 913678 h 913678"/>
              <a:gd name="connsiteX6" fmla="*/ 152283 w 6172199"/>
              <a:gd name="connsiteY6" fmla="*/ 913678 h 913678"/>
              <a:gd name="connsiteX7" fmla="*/ 0 w 6172199"/>
              <a:gd name="connsiteY7" fmla="*/ 761395 h 913678"/>
              <a:gd name="connsiteX8" fmla="*/ 0 w 6172199"/>
              <a:gd name="connsiteY8" fmla="*/ 152283 h 91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199" h="913678">
                <a:moveTo>
                  <a:pt x="0" y="152283"/>
                </a:moveTo>
                <a:cubicBezTo>
                  <a:pt x="0" y="68179"/>
                  <a:pt x="68179" y="0"/>
                  <a:pt x="152283" y="0"/>
                </a:cubicBezTo>
                <a:lnTo>
                  <a:pt x="6019916" y="0"/>
                </a:lnTo>
                <a:cubicBezTo>
                  <a:pt x="6104020" y="0"/>
                  <a:pt x="6172199" y="68179"/>
                  <a:pt x="6172199" y="152283"/>
                </a:cubicBezTo>
                <a:lnTo>
                  <a:pt x="6172199" y="761395"/>
                </a:lnTo>
                <a:cubicBezTo>
                  <a:pt x="6172199" y="845499"/>
                  <a:pt x="6104020" y="913678"/>
                  <a:pt x="6019916" y="913678"/>
                </a:cubicBezTo>
                <a:lnTo>
                  <a:pt x="152283" y="913678"/>
                </a:lnTo>
                <a:cubicBezTo>
                  <a:pt x="68179" y="913678"/>
                  <a:pt x="0" y="845499"/>
                  <a:pt x="0" y="761395"/>
                </a:cubicBezTo>
                <a:lnTo>
                  <a:pt x="0" y="152283"/>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32232" tIns="132232" rIns="132232" bIns="132232"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What You(</a:t>
            </a:r>
            <a:r>
              <a:rPr lang="en-US" sz="2300" kern="1200" dirty="0" err="1">
                <a:latin typeface="Calibri" panose="020F0502020204030204" pitchFamily="34" charset="0"/>
                <a:cs typeface="Calibri" panose="020F0502020204030204" pitchFamily="34" charset="0"/>
              </a:rPr>
              <a:t>th</a:t>
            </a:r>
            <a:r>
              <a:rPr lang="en-US" sz="2300" kern="1200" dirty="0">
                <a:latin typeface="Calibri" panose="020F0502020204030204" pitchFamily="34" charset="0"/>
                <a:cs typeface="Calibri" panose="020F0502020204030204" pitchFamily="34" charset="0"/>
              </a:rPr>
              <a:t>) Should Know About Tobacco &amp; Vaping</a:t>
            </a:r>
          </a:p>
        </p:txBody>
      </p:sp>
      <p:sp>
        <p:nvSpPr>
          <p:cNvPr id="4" name="Footer Placeholder 3">
            <a:extLst>
              <a:ext uri="{FF2B5EF4-FFF2-40B4-BE49-F238E27FC236}">
                <a16:creationId xmlns:a16="http://schemas.microsoft.com/office/drawing/2014/main" id="{5F78453D-2029-4331-BA28-E387F256E0F1}"/>
              </a:ext>
            </a:extLst>
          </p:cNvPr>
          <p:cNvSpPr>
            <a:spLocks noGrp="1"/>
          </p:cNvSpPr>
          <p:nvPr>
            <p:ph type="ftr" sz="quarter" idx="11"/>
          </p:nvPr>
        </p:nvSpPr>
        <p:spPr>
          <a:xfrm>
            <a:off x="7837715" y="6367236"/>
            <a:ext cx="4114800" cy="365125"/>
          </a:xfrm>
        </p:spPr>
        <p:txBody>
          <a:bodyPr/>
          <a:lstStyle/>
          <a:p>
            <a:r>
              <a:rPr lang="en-US" dirty="0"/>
              <a:t>San Antonio Council on Alcohol and Drug Awareness - www.sacada.org</a:t>
            </a:r>
          </a:p>
        </p:txBody>
      </p:sp>
    </p:spTree>
    <p:extLst>
      <p:ext uri="{BB962C8B-B14F-4D97-AF65-F5344CB8AC3E}">
        <p14:creationId xmlns:p14="http://schemas.microsoft.com/office/powerpoint/2010/main" val="360964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 name="Rectangle 104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104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2" name="Freeform: Shape 105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5342DB8-4E11-D55C-18A5-D0A9E0E91E66}"/>
              </a:ext>
            </a:extLst>
          </p:cNvPr>
          <p:cNvSpPr>
            <a:spLocks noGrp="1"/>
          </p:cNvSpPr>
          <p:nvPr>
            <p:ph type="title"/>
          </p:nvPr>
        </p:nvSpPr>
        <p:spPr>
          <a:xfrm>
            <a:off x="406084" y="535345"/>
            <a:ext cx="3268535" cy="1740872"/>
          </a:xfrm>
        </p:spPr>
        <p:txBody>
          <a:bodyPr vert="horz" lIns="91440" tIns="45720" rIns="91440" bIns="45720" rtlCol="0" anchor="t">
            <a:normAutofit/>
          </a:bodyPr>
          <a:lstStyle/>
          <a:p>
            <a:r>
              <a:rPr lang="en-US" sz="5400" kern="1200" dirty="0">
                <a:solidFill>
                  <a:srgbClr val="FFFFFF"/>
                </a:solidFill>
                <a:latin typeface="+mj-lt"/>
                <a:ea typeface="+mj-ea"/>
                <a:cs typeface="+mj-cs"/>
              </a:rPr>
              <a:t>What is a drug?</a:t>
            </a:r>
          </a:p>
        </p:txBody>
      </p:sp>
      <p:sp>
        <p:nvSpPr>
          <p:cNvPr id="5" name="Text Placeholder 4">
            <a:extLst>
              <a:ext uri="{FF2B5EF4-FFF2-40B4-BE49-F238E27FC236}">
                <a16:creationId xmlns:a16="http://schemas.microsoft.com/office/drawing/2014/main" id="{856266BD-52CF-85AD-3DAC-E7671B0211D6}"/>
              </a:ext>
            </a:extLst>
          </p:cNvPr>
          <p:cNvSpPr>
            <a:spLocks noGrp="1"/>
          </p:cNvSpPr>
          <p:nvPr>
            <p:ph type="body" sz="half" idx="2"/>
          </p:nvPr>
        </p:nvSpPr>
        <p:spPr>
          <a:xfrm>
            <a:off x="733831" y="2515573"/>
            <a:ext cx="2919738" cy="2936636"/>
          </a:xfrm>
        </p:spPr>
        <p:txBody>
          <a:bodyPr vert="horz" lIns="91440" tIns="45720" rIns="91440" bIns="45720" rtlCol="0" anchor="b">
            <a:noAutofit/>
          </a:bodyPr>
          <a:lstStyle/>
          <a:p>
            <a:r>
              <a:rPr lang="en-US" sz="2800" kern="1200" dirty="0">
                <a:solidFill>
                  <a:srgbClr val="FFFFFF"/>
                </a:solidFill>
                <a:latin typeface="+mn-lt"/>
                <a:ea typeface="+mn-ea"/>
                <a:cs typeface="+mn-cs"/>
              </a:rPr>
              <a:t>A drug is a chemical substance that changes a person’s mental or physical state</a:t>
            </a:r>
          </a:p>
        </p:txBody>
      </p:sp>
      <p:sp>
        <p:nvSpPr>
          <p:cNvPr id="4" name="Footer Placeholder 3">
            <a:extLst>
              <a:ext uri="{FF2B5EF4-FFF2-40B4-BE49-F238E27FC236}">
                <a16:creationId xmlns:a16="http://schemas.microsoft.com/office/drawing/2014/main" id="{7A7BDCFF-32F4-49DC-AF0F-6855CDF03DEA}"/>
              </a:ext>
            </a:extLst>
          </p:cNvPr>
          <p:cNvSpPr>
            <a:spLocks noGrp="1"/>
          </p:cNvSpPr>
          <p:nvPr>
            <p:ph type="ftr" sz="quarter" idx="11"/>
          </p:nvPr>
        </p:nvSpPr>
        <p:spPr>
          <a:xfrm>
            <a:off x="7561115" y="6151919"/>
            <a:ext cx="4114800" cy="365760"/>
          </a:xfrm>
        </p:spPr>
        <p:txBody>
          <a:bodyPr vert="horz" lIns="91440" tIns="45720" rIns="91440" bIns="45720" rtlCol="0" anchor="ctr">
            <a:normAutofit/>
          </a:bodyPr>
          <a:lstStyle/>
          <a:p>
            <a:pPr>
              <a:lnSpc>
                <a:spcPct val="90000"/>
              </a:lnSpc>
              <a:spcAft>
                <a:spcPts val="600"/>
              </a:spcAft>
            </a:pPr>
            <a:r>
              <a:rPr lang="en-US" sz="1000" kern="1200" dirty="0">
                <a:solidFill>
                  <a:schemeClr val="tx1"/>
                </a:solidFill>
                <a:latin typeface="+mn-lt"/>
                <a:ea typeface="+mn-ea"/>
                <a:cs typeface="+mn-cs"/>
              </a:rPr>
              <a:t>San Antonio Council on Alcohol and Drug Awareness - www.sacada.org</a:t>
            </a:r>
          </a:p>
        </p:txBody>
      </p:sp>
      <p:pic>
        <p:nvPicPr>
          <p:cNvPr id="1026" name="Picture 2" descr="Diagram&#10;&#10;Description automatically generated">
            <a:extLst>
              <a:ext uri="{FF2B5EF4-FFF2-40B4-BE49-F238E27FC236}">
                <a16:creationId xmlns:a16="http://schemas.microsoft.com/office/drawing/2014/main" id="{DECBC08E-371F-CADB-5C22-FA84FCCA38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502428" y="1405791"/>
            <a:ext cx="7225748" cy="4046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78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ustom 3">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qzxq xmlns="9f1cffaf-2ee7-4bf9-b370-e0d20fa35310" xsi:nil="true"/>
    <lcf76f155ced4ddcb4097134ff3c332f xmlns="9f1cffaf-2ee7-4bf9-b370-e0d20fa35310">
      <Terms xmlns="http://schemas.microsoft.com/office/infopath/2007/PartnerControls"/>
    </lcf76f155ced4ddcb4097134ff3c332f>
    <TaxCatchAll xmlns="165e5b27-98fc-4806-a172-28ee698248f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79679F3906294483BB7F3CC4FE5C34" ma:contentTypeVersion="25" ma:contentTypeDescription="Create a new document." ma:contentTypeScope="" ma:versionID="9ab2dd62c985092024aa90dca57c0e0e">
  <xsd:schema xmlns:xsd="http://www.w3.org/2001/XMLSchema" xmlns:xs="http://www.w3.org/2001/XMLSchema" xmlns:p="http://schemas.microsoft.com/office/2006/metadata/properties" xmlns:ns2="9f1cffaf-2ee7-4bf9-b370-e0d20fa35310" xmlns:ns3="165e5b27-98fc-4806-a172-28ee698248f9" targetNamespace="http://schemas.microsoft.com/office/2006/metadata/properties" ma:root="true" ma:fieldsID="f4cdf07ea16e4ce23e0fdc224725efa7" ns2:_="" ns3:_="">
    <xsd:import namespace="9f1cffaf-2ee7-4bf9-b370-e0d20fa35310"/>
    <xsd:import namespace="165e5b27-98fc-4806-a172-28ee698248f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qzxq" minOccurs="0"/>
                <xsd:element ref="ns2:d45ad5cf-b4bb-4a6d-8e99-4940d6720daeCountryOrRegion" minOccurs="0"/>
                <xsd:element ref="ns2:d45ad5cf-b4bb-4a6d-8e99-4940d6720daeState" minOccurs="0"/>
                <xsd:element ref="ns2:d45ad5cf-b4bb-4a6d-8e99-4940d6720daeCity" minOccurs="0"/>
                <xsd:element ref="ns2:d45ad5cf-b4bb-4a6d-8e99-4940d6720daePostalCode" minOccurs="0"/>
                <xsd:element ref="ns2:d45ad5cf-b4bb-4a6d-8e99-4940d6720daeStreet" minOccurs="0"/>
                <xsd:element ref="ns2:d45ad5cf-b4bb-4a6d-8e99-4940d6720daeGeoLoc" minOccurs="0"/>
                <xsd:element ref="ns2:d45ad5cf-b4bb-4a6d-8e99-4940d6720daeDispNam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1cffaf-2ee7-4bf9-b370-e0d20fa353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qzxq" ma:index="19" nillable="true" ma:displayName="Location" ma:internalName="qzxq">
      <xsd:simpleType>
        <xsd:restriction base="dms:Unknown"/>
      </xsd:simpleType>
    </xsd:element>
    <xsd:element name="d45ad5cf-b4bb-4a6d-8e99-4940d6720daeCountryOrRegion" ma:index="20" nillable="true" ma:displayName="Location: Country/Region" ma:internalName="CountryOrRegion" ma:readOnly="true">
      <xsd:simpleType>
        <xsd:restriction base="dms:Text"/>
      </xsd:simpleType>
    </xsd:element>
    <xsd:element name="d45ad5cf-b4bb-4a6d-8e99-4940d6720daeState" ma:index="21" nillable="true" ma:displayName="Location: State" ma:internalName="State" ma:readOnly="true">
      <xsd:simpleType>
        <xsd:restriction base="dms:Text"/>
      </xsd:simpleType>
    </xsd:element>
    <xsd:element name="d45ad5cf-b4bb-4a6d-8e99-4940d6720daeCity" ma:index="22" nillable="true" ma:displayName="Location: City" ma:internalName="City" ma:readOnly="true">
      <xsd:simpleType>
        <xsd:restriction base="dms:Text"/>
      </xsd:simpleType>
    </xsd:element>
    <xsd:element name="d45ad5cf-b4bb-4a6d-8e99-4940d6720daePostalCode" ma:index="23" nillable="true" ma:displayName="Location: Postal Code" ma:internalName="PostalCode" ma:readOnly="true">
      <xsd:simpleType>
        <xsd:restriction base="dms:Text"/>
      </xsd:simpleType>
    </xsd:element>
    <xsd:element name="d45ad5cf-b4bb-4a6d-8e99-4940d6720daeStreet" ma:index="24" nillable="true" ma:displayName="Location: Street" ma:internalName="Street" ma:readOnly="true">
      <xsd:simpleType>
        <xsd:restriction base="dms:Text"/>
      </xsd:simpleType>
    </xsd:element>
    <xsd:element name="d45ad5cf-b4bb-4a6d-8e99-4940d6720daeGeoLoc" ma:index="25" nillable="true" ma:displayName="Location: Coordinates" ma:internalName="GeoLoc" ma:readOnly="true">
      <xsd:simpleType>
        <xsd:restriction base="dms:Unknown"/>
      </xsd:simpleType>
    </xsd:element>
    <xsd:element name="d45ad5cf-b4bb-4a6d-8e99-4940d6720daeDispName" ma:index="26" nillable="true" ma:displayName="Location: Name" ma:internalName="DispName" ma:readOnly="true">
      <xsd:simpleType>
        <xsd:restriction base="dms:Text"/>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5ffd56ef-47b3-466f-a345-7404c4e468a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5e5b27-98fc-4806-a172-28ee698248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30" nillable="true" ma:displayName="Taxonomy Catch All Column" ma:hidden="true" ma:list="{cf4a8b45-a835-4ed6-97f4-207bb68bfc70}" ma:internalName="TaxCatchAll" ma:showField="CatchAllData" ma:web="165e5b27-98fc-4806-a172-28ee698248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030721-FBB6-48F4-9F86-9B17A8F931CB}">
  <ds:schemaRefs>
    <ds:schemaRef ds:uri="http://www.w3.org/XML/1998/namespace"/>
    <ds:schemaRef ds:uri="http://schemas.microsoft.com/office/2006/documentManagement/types"/>
    <ds:schemaRef ds:uri="9f1cffaf-2ee7-4bf9-b370-e0d20fa35310"/>
    <ds:schemaRef ds:uri="http://schemas.openxmlformats.org/package/2006/metadata/core-properties"/>
    <ds:schemaRef ds:uri="http://purl.org/dc/elements/1.1/"/>
    <ds:schemaRef ds:uri="http://purl.org/dc/terms/"/>
    <ds:schemaRef ds:uri="http://purl.org/dc/dcmitype/"/>
    <ds:schemaRef ds:uri="http://schemas.microsoft.com/office/infopath/2007/PartnerControls"/>
    <ds:schemaRef ds:uri="165e5b27-98fc-4806-a172-28ee698248f9"/>
    <ds:schemaRef ds:uri="http://schemas.microsoft.com/office/2006/metadata/properties"/>
  </ds:schemaRefs>
</ds:datastoreItem>
</file>

<file path=customXml/itemProps2.xml><?xml version="1.0" encoding="utf-8"?>
<ds:datastoreItem xmlns:ds="http://schemas.openxmlformats.org/officeDocument/2006/customXml" ds:itemID="{65BEC919-B6DA-4178-900E-FE0391D9DF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1cffaf-2ee7-4bf9-b370-e0d20fa35310"/>
    <ds:schemaRef ds:uri="165e5b27-98fc-4806-a172-28ee698248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CC73E4-FB78-4654-91B4-490CFAAE6C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8130</TotalTime>
  <Words>6597</Words>
  <Application>Microsoft Office PowerPoint</Application>
  <PresentationFormat>Widescreen</PresentationFormat>
  <Paragraphs>563</Paragraphs>
  <Slides>57</Slides>
  <Notes>53</Notes>
  <HiddenSlides>4</HiddenSlides>
  <MMClips>1</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57</vt:i4>
      </vt:variant>
    </vt:vector>
  </HeadingPairs>
  <TitlesOfParts>
    <vt:vector size="75" baseType="lpstr">
      <vt:lpstr>Arial</vt:lpstr>
      <vt:lpstr>Arial Black</vt:lpstr>
      <vt:lpstr>Arial Nova</vt:lpstr>
      <vt:lpstr>Arial Rounded MT Bold</vt:lpstr>
      <vt:lpstr>Calibri</vt:lpstr>
      <vt:lpstr>Calibri Light</vt:lpstr>
      <vt:lpstr>Century Gothic</vt:lpstr>
      <vt:lpstr>Congenial Black</vt:lpstr>
      <vt:lpstr>Din</vt:lpstr>
      <vt:lpstr>Georgia</vt:lpstr>
      <vt:lpstr>Lucida Grande</vt:lpstr>
      <vt:lpstr>Poppins</vt:lpstr>
      <vt:lpstr>Roboto</vt:lpstr>
      <vt:lpstr>Wingdings</vt:lpstr>
      <vt:lpstr>Zurich</vt:lpstr>
      <vt:lpstr>Office Theme</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   What Is red ribbon week?</vt:lpstr>
      <vt:lpstr>What We  Will Go Over</vt:lpstr>
      <vt:lpstr>What is a drug?</vt:lpstr>
      <vt:lpstr>Medicines </vt:lpstr>
      <vt:lpstr>Medicine </vt:lpstr>
      <vt:lpstr>TRUE or FALSE?</vt:lpstr>
      <vt:lpstr> FALSE</vt:lpstr>
      <vt:lpstr>Misuse can look like:</vt:lpstr>
      <vt:lpstr>PowerPoint Presentation</vt:lpstr>
      <vt:lpstr>Opioid dependence can happen in how many days?</vt:lpstr>
      <vt:lpstr>PowerPoint Presentation</vt:lpstr>
      <vt:lpstr>How to safely use RX medicine </vt:lpstr>
      <vt:lpstr>Alcohol and Underage Drinking </vt:lpstr>
      <vt:lpstr>What is underage drinking?</vt:lpstr>
      <vt:lpstr>Underage drinking is when anyone under age 21 drinks alcohol.</vt:lpstr>
      <vt:lpstr>Alcohol &amp;  the Teen Brain</vt:lpstr>
      <vt:lpstr>PowerPoint Presentation</vt:lpstr>
      <vt:lpstr>Before you risk it </vt:lpstr>
      <vt:lpstr>The Truth  About Marijuana </vt:lpstr>
      <vt:lpstr>The Truth About Marijuana </vt:lpstr>
      <vt:lpstr>Rising Potency </vt:lpstr>
      <vt:lpstr>Effects of marijuana</vt:lpstr>
      <vt:lpstr>Effects of marijuana</vt:lpstr>
      <vt:lpstr>Effects of marijuana</vt:lpstr>
      <vt:lpstr>Effects of marijuana</vt:lpstr>
      <vt:lpstr>Marijuana Use Disorder</vt:lpstr>
      <vt:lpstr>Legal Status</vt:lpstr>
      <vt:lpstr>PowerPoint Presentation</vt:lpstr>
      <vt:lpstr>Nicotine &amp; Vaping </vt:lpstr>
      <vt:lpstr>What You(th) Should Know About Tobacco &amp; Vaping </vt:lpstr>
      <vt:lpstr>Key Terms</vt:lpstr>
      <vt:lpstr>Key Terms</vt:lpstr>
      <vt:lpstr>PowerPoint Presentation</vt:lpstr>
      <vt:lpstr>PowerPoint Presentation</vt:lpstr>
      <vt:lpstr>It’s Not a Vapor, Its an Aerosol</vt:lpstr>
      <vt:lpstr>PowerPoint Presentation</vt:lpstr>
      <vt:lpstr>PowerPoint Presentation</vt:lpstr>
      <vt:lpstr>PowerPoint Presentation</vt:lpstr>
      <vt:lpstr>Electronic Nicotine Delivery Systems (ENDS)</vt:lpstr>
      <vt:lpstr> </vt:lpstr>
      <vt:lpstr> </vt:lpstr>
      <vt:lpstr>Tobacco 21 </vt:lpstr>
      <vt:lpstr>Minors &amp; Tobacco</vt:lpstr>
      <vt:lpstr>THE NUMBER ONE CAUSE OF PREVENTABLE DEATH</vt:lpstr>
      <vt:lpstr>Electronic Nicotine Delivery Systems (ENDS)</vt:lpstr>
      <vt:lpstr>It’s never too late to quit!</vt:lpstr>
      <vt:lpstr>How to take back control</vt:lpstr>
      <vt:lpstr>PowerPoint Presentation</vt:lpstr>
      <vt:lpstr>How to Celebrate Life</vt:lpstr>
      <vt:lpstr>Resources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Velda Schalk</dc:creator>
  <cp:lastModifiedBy>Adriana Jaramillo</cp:lastModifiedBy>
  <cp:revision>261</cp:revision>
  <dcterms:created xsi:type="dcterms:W3CDTF">2019-08-08T18:10:06Z</dcterms:created>
  <dcterms:modified xsi:type="dcterms:W3CDTF">2025-10-02T21:09:42Z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0x0101001079679F3906294483BB7F3CC4FE5C34</vt:lpwstr>
  </property>
  <property fmtid="{D5CDD505-2E9C-101B-9397-08002B2CF9AE}" pid="3" name="MediaServiceImageTags">
    <vt:lpwstr/>
  </property>
</Properties>
</file>