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2.xml" ContentType="application/vnd.openxmlformats-officedocument.presentationml.tags+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60" r:id="rId5"/>
    <p:sldMasterId id="2147483648" r:id="rId6"/>
  </p:sldMasterIdLst>
  <p:notesMasterIdLst>
    <p:notesMasterId r:id="rId48"/>
  </p:notesMasterIdLst>
  <p:sldIdLst>
    <p:sldId id="266" r:id="rId7"/>
    <p:sldId id="354" r:id="rId8"/>
    <p:sldId id="264" r:id="rId9"/>
    <p:sldId id="265" r:id="rId10"/>
    <p:sldId id="327" r:id="rId11"/>
    <p:sldId id="273" r:id="rId12"/>
    <p:sldId id="258" r:id="rId13"/>
    <p:sldId id="275" r:id="rId14"/>
    <p:sldId id="356" r:id="rId15"/>
    <p:sldId id="274" r:id="rId16"/>
    <p:sldId id="357" r:id="rId17"/>
    <p:sldId id="358" r:id="rId18"/>
    <p:sldId id="383" r:id="rId19"/>
    <p:sldId id="329" r:id="rId20"/>
    <p:sldId id="299" r:id="rId21"/>
    <p:sldId id="359" r:id="rId22"/>
    <p:sldId id="331" r:id="rId23"/>
    <p:sldId id="288" r:id="rId24"/>
    <p:sldId id="363" r:id="rId25"/>
    <p:sldId id="276" r:id="rId26"/>
    <p:sldId id="364" r:id="rId27"/>
    <p:sldId id="386" r:id="rId28"/>
    <p:sldId id="387" r:id="rId29"/>
    <p:sldId id="384" r:id="rId30"/>
    <p:sldId id="388" r:id="rId31"/>
    <p:sldId id="366" r:id="rId32"/>
    <p:sldId id="382" r:id="rId33"/>
    <p:sldId id="377" r:id="rId34"/>
    <p:sldId id="365" r:id="rId35"/>
    <p:sldId id="367" r:id="rId36"/>
    <p:sldId id="368" r:id="rId37"/>
    <p:sldId id="370" r:id="rId38"/>
    <p:sldId id="369" r:id="rId39"/>
    <p:sldId id="371" r:id="rId40"/>
    <p:sldId id="372" r:id="rId41"/>
    <p:sldId id="373" r:id="rId42"/>
    <p:sldId id="374" r:id="rId43"/>
    <p:sldId id="375" r:id="rId44"/>
    <p:sldId id="376" r:id="rId45"/>
    <p:sldId id="325" r:id="rId46"/>
    <p:sldId id="32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974BDE-174C-06D7-97C5-40ED3FD64074}" name="Andrea Salazar" initials="AS" userId="S::asalazar@sacada.org::1e440b19-c11a-43fe-b504-9f3e60d609e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42"/>
    <a:srgbClr val="DAA600"/>
    <a:srgbClr val="D075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5442DA-E737-44F7-C690-5645B1678C46}" v="12" dt="2024-08-12T13:58:45.642"/>
    <p1510:client id="{9686F335-CB24-4B7B-8A08-94E4E45E498B}" v="153" dt="2024-08-12T20:37:27.400"/>
    <p1510:client id="{EDA0F028-0B60-9D57-1326-41577D778CA3}" v="213" dt="2024-08-12T17:55:38.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29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lda Schalk" userId="27694532-a5f3-45ef-b876-e2d242e15894" providerId="ADAL" clId="{9686F335-CB24-4B7B-8A08-94E4E45E498B}"/>
    <pc:docChg chg="custSel modSld">
      <pc:chgData name="Velda Schalk" userId="27694532-a5f3-45ef-b876-e2d242e15894" providerId="ADAL" clId="{9686F335-CB24-4B7B-8A08-94E4E45E498B}" dt="2024-08-12T20:38:14.946" v="308" actId="14100"/>
      <pc:docMkLst>
        <pc:docMk/>
      </pc:docMkLst>
      <pc:sldChg chg="modSp mod">
        <pc:chgData name="Velda Schalk" userId="27694532-a5f3-45ef-b876-e2d242e15894" providerId="ADAL" clId="{9686F335-CB24-4B7B-8A08-94E4E45E498B}" dt="2024-08-12T20:38:14.946" v="308" actId="14100"/>
        <pc:sldMkLst>
          <pc:docMk/>
          <pc:sldMk cId="4176238449" sldId="266"/>
        </pc:sldMkLst>
        <pc:spChg chg="mod">
          <ac:chgData name="Velda Schalk" userId="27694532-a5f3-45ef-b876-e2d242e15894" providerId="ADAL" clId="{9686F335-CB24-4B7B-8A08-94E4E45E498B}" dt="2024-08-12T20:38:14.946" v="308" actId="14100"/>
          <ac:spMkLst>
            <pc:docMk/>
            <pc:sldMk cId="4176238449" sldId="266"/>
            <ac:spMk id="6" creationId="{55DB5E5C-96BE-58B3-376F-DDDB3E3F9E4D}"/>
          </ac:spMkLst>
        </pc:spChg>
      </pc:sldChg>
      <pc:sldChg chg="addSp delSp modSp mod modAnim">
        <pc:chgData name="Velda Schalk" userId="27694532-a5f3-45ef-b876-e2d242e15894" providerId="ADAL" clId="{9686F335-CB24-4B7B-8A08-94E4E45E498B}" dt="2024-08-12T20:37:27.385" v="304"/>
        <pc:sldMkLst>
          <pc:docMk/>
          <pc:sldMk cId="2453017938" sldId="274"/>
        </pc:sldMkLst>
        <pc:spChg chg="mod">
          <ac:chgData name="Velda Schalk" userId="27694532-a5f3-45ef-b876-e2d242e15894" providerId="ADAL" clId="{9686F335-CB24-4B7B-8A08-94E4E45E498B}" dt="2024-08-12T20:24:54.095" v="157" actId="21"/>
          <ac:spMkLst>
            <pc:docMk/>
            <pc:sldMk cId="2453017938" sldId="274"/>
            <ac:spMk id="2" creationId="{48C08600-7974-4786-8831-C1AA4A9EE500}"/>
          </ac:spMkLst>
        </pc:spChg>
        <pc:spChg chg="add mod ord">
          <ac:chgData name="Velda Schalk" userId="27694532-a5f3-45ef-b876-e2d242e15894" providerId="ADAL" clId="{9686F335-CB24-4B7B-8A08-94E4E45E498B}" dt="2024-08-12T20:35:56.383" v="299" actId="1076"/>
          <ac:spMkLst>
            <pc:docMk/>
            <pc:sldMk cId="2453017938" sldId="274"/>
            <ac:spMk id="12" creationId="{101B6CB1-69A0-4C30-BF25-354D7A9CF393}"/>
          </ac:spMkLst>
        </pc:spChg>
        <pc:picChg chg="del mod">
          <ac:chgData name="Velda Schalk" userId="27694532-a5f3-45ef-b876-e2d242e15894" providerId="ADAL" clId="{9686F335-CB24-4B7B-8A08-94E4E45E498B}" dt="2024-08-12T20:23:35.761" v="147" actId="478"/>
          <ac:picMkLst>
            <pc:docMk/>
            <pc:sldMk cId="2453017938" sldId="274"/>
            <ac:picMk id="6" creationId="{EA1D3F31-8757-47CD-A476-71A69677BB55}"/>
          </ac:picMkLst>
        </pc:picChg>
        <pc:picChg chg="del">
          <ac:chgData name="Velda Schalk" userId="27694532-a5f3-45ef-b876-e2d242e15894" providerId="ADAL" clId="{9686F335-CB24-4B7B-8A08-94E4E45E498B}" dt="2024-08-12T20:22:32.159" v="138" actId="478"/>
          <ac:picMkLst>
            <pc:docMk/>
            <pc:sldMk cId="2453017938" sldId="274"/>
            <ac:picMk id="8" creationId="{094885C3-AA36-4199-886F-4643CC2A48F0}"/>
          </ac:picMkLst>
        </pc:picChg>
        <pc:picChg chg="add mod ord">
          <ac:chgData name="Velda Schalk" userId="27694532-a5f3-45ef-b876-e2d242e15894" providerId="ADAL" clId="{9686F335-CB24-4B7B-8A08-94E4E45E498B}" dt="2024-08-12T20:26:27.456" v="173" actId="1076"/>
          <ac:picMkLst>
            <pc:docMk/>
            <pc:sldMk cId="2453017938" sldId="274"/>
            <ac:picMk id="10" creationId="{AC8E9A97-6E55-39E8-968A-ADFEB8CE0956}"/>
          </ac:picMkLst>
        </pc:picChg>
        <pc:picChg chg="add mod">
          <ac:chgData name="Velda Schalk" userId="27694532-a5f3-45ef-b876-e2d242e15894" providerId="ADAL" clId="{9686F335-CB24-4B7B-8A08-94E4E45E498B}" dt="2024-08-12T20:35:54.016" v="298" actId="1076"/>
          <ac:picMkLst>
            <pc:docMk/>
            <pc:sldMk cId="2453017938" sldId="274"/>
            <ac:picMk id="1026" creationId="{FF8EC40D-3F29-D8FF-91DA-937B7A664F99}"/>
          </ac:picMkLst>
        </pc:picChg>
        <pc:picChg chg="add mod">
          <ac:chgData name="Velda Schalk" userId="27694532-a5f3-45ef-b876-e2d242e15894" providerId="ADAL" clId="{9686F335-CB24-4B7B-8A08-94E4E45E498B}" dt="2024-08-12T20:35:51.964" v="297" actId="1076"/>
          <ac:picMkLst>
            <pc:docMk/>
            <pc:sldMk cId="2453017938" sldId="274"/>
            <ac:picMk id="1028" creationId="{E89A8135-7C1E-294D-A342-BB33DFA92954}"/>
          </ac:picMkLst>
        </pc:picChg>
        <pc:picChg chg="add del mod">
          <ac:chgData name="Velda Schalk" userId="27694532-a5f3-45ef-b876-e2d242e15894" providerId="ADAL" clId="{9686F335-CB24-4B7B-8A08-94E4E45E498B}" dt="2024-08-12T20:28:14.245" v="189" actId="478"/>
          <ac:picMkLst>
            <pc:docMk/>
            <pc:sldMk cId="2453017938" sldId="274"/>
            <ac:picMk id="1030" creationId="{2AB33786-60D0-E9C9-7F1E-409B4FD64C11}"/>
          </ac:picMkLst>
        </pc:picChg>
        <pc:picChg chg="add del mod">
          <ac:chgData name="Velda Schalk" userId="27694532-a5f3-45ef-b876-e2d242e15894" providerId="ADAL" clId="{9686F335-CB24-4B7B-8A08-94E4E45E498B}" dt="2024-08-12T20:31:43.964" v="192" actId="478"/>
          <ac:picMkLst>
            <pc:docMk/>
            <pc:sldMk cId="2453017938" sldId="274"/>
            <ac:picMk id="1032" creationId="{F40A4E8A-6440-ADE8-86DE-D14726CC5FCC}"/>
          </ac:picMkLst>
        </pc:picChg>
        <pc:picChg chg="add del mod">
          <ac:chgData name="Velda Schalk" userId="27694532-a5f3-45ef-b876-e2d242e15894" providerId="ADAL" clId="{9686F335-CB24-4B7B-8A08-94E4E45E498B}" dt="2024-08-12T20:34:24.867" v="289" actId="478"/>
          <ac:picMkLst>
            <pc:docMk/>
            <pc:sldMk cId="2453017938" sldId="274"/>
            <ac:picMk id="1034" creationId="{1EF0F63E-794F-6DA0-5D66-556143712852}"/>
          </ac:picMkLst>
        </pc:picChg>
        <pc:picChg chg="add del mod">
          <ac:chgData name="Velda Schalk" userId="27694532-a5f3-45ef-b876-e2d242e15894" providerId="ADAL" clId="{9686F335-CB24-4B7B-8A08-94E4E45E498B}" dt="2024-08-12T20:34:49.646" v="293" actId="478"/>
          <ac:picMkLst>
            <pc:docMk/>
            <pc:sldMk cId="2453017938" sldId="274"/>
            <ac:picMk id="1036" creationId="{D6561DFE-1824-9FB8-95DB-71DBC0D5B32C}"/>
          </ac:picMkLst>
        </pc:picChg>
        <pc:picChg chg="add mod">
          <ac:chgData name="Velda Schalk" userId="27694532-a5f3-45ef-b876-e2d242e15894" providerId="ADAL" clId="{9686F335-CB24-4B7B-8A08-94E4E45E498B}" dt="2024-08-12T20:35:49.991" v="296" actId="1076"/>
          <ac:picMkLst>
            <pc:docMk/>
            <pc:sldMk cId="2453017938" sldId="274"/>
            <ac:picMk id="1038" creationId="{D7683177-378A-039D-8095-1F3EF55A61A6}"/>
          </ac:picMkLst>
        </pc:picChg>
      </pc:sldChg>
      <pc:sldChg chg="modSp mod">
        <pc:chgData name="Velda Schalk" userId="27694532-a5f3-45ef-b876-e2d242e15894" providerId="ADAL" clId="{9686F335-CB24-4B7B-8A08-94E4E45E498B}" dt="2024-08-12T20:12:45.745" v="137" actId="1076"/>
        <pc:sldMkLst>
          <pc:docMk/>
          <pc:sldMk cId="4190572180" sldId="325"/>
        </pc:sldMkLst>
        <pc:spChg chg="mod">
          <ac:chgData name="Velda Schalk" userId="27694532-a5f3-45ef-b876-e2d242e15894" providerId="ADAL" clId="{9686F335-CB24-4B7B-8A08-94E4E45E498B}" dt="2024-08-12T20:12:45.745" v="137" actId="1076"/>
          <ac:spMkLst>
            <pc:docMk/>
            <pc:sldMk cId="4190572180" sldId="325"/>
            <ac:spMk id="4" creationId="{7A7BDCFF-32F4-49DC-AF0F-6855CDF03DEA}"/>
          </ac:spMkLst>
        </pc:spChg>
        <pc:spChg chg="mod">
          <ac:chgData name="Velda Schalk" userId="27694532-a5f3-45ef-b876-e2d242e15894" providerId="ADAL" clId="{9686F335-CB24-4B7B-8A08-94E4E45E498B}" dt="2024-08-12T20:11:12.659" v="128" actId="2711"/>
          <ac:spMkLst>
            <pc:docMk/>
            <pc:sldMk cId="4190572180" sldId="325"/>
            <ac:spMk id="5" creationId="{4CFE0CFD-BC78-465B-82D8-46801C57A591}"/>
          </ac:spMkLst>
        </pc:spChg>
      </pc:sldChg>
      <pc:sldChg chg="delSp modSp mod">
        <pc:chgData name="Velda Schalk" userId="27694532-a5f3-45ef-b876-e2d242e15894" providerId="ADAL" clId="{9686F335-CB24-4B7B-8A08-94E4E45E498B}" dt="2024-08-12T20:12:37.083" v="135" actId="478"/>
        <pc:sldMkLst>
          <pc:docMk/>
          <pc:sldMk cId="1599021610" sldId="326"/>
        </pc:sldMkLst>
        <pc:spChg chg="mod">
          <ac:chgData name="Velda Schalk" userId="27694532-a5f3-45ef-b876-e2d242e15894" providerId="ADAL" clId="{9686F335-CB24-4B7B-8A08-94E4E45E498B}" dt="2024-08-12T20:12:30.347" v="134" actId="1076"/>
          <ac:spMkLst>
            <pc:docMk/>
            <pc:sldMk cId="1599021610" sldId="326"/>
            <ac:spMk id="2" creationId="{11D08ED2-294F-47D2-92DB-6902B642DB3A}"/>
          </ac:spMkLst>
        </pc:spChg>
        <pc:spChg chg="mod">
          <ac:chgData name="Velda Schalk" userId="27694532-a5f3-45ef-b876-e2d242e15894" providerId="ADAL" clId="{9686F335-CB24-4B7B-8A08-94E4E45E498B}" dt="2024-08-12T20:12:25.274" v="132" actId="20577"/>
          <ac:spMkLst>
            <pc:docMk/>
            <pc:sldMk cId="1599021610" sldId="326"/>
            <ac:spMk id="9" creationId="{169A96FD-F431-44D3-AB9A-85F85E21B3E7}"/>
          </ac:spMkLst>
        </pc:spChg>
        <pc:picChg chg="del">
          <ac:chgData name="Velda Schalk" userId="27694532-a5f3-45ef-b876-e2d242e15894" providerId="ADAL" clId="{9686F335-CB24-4B7B-8A08-94E4E45E498B}" dt="2024-08-12T20:12:37.083" v="135" actId="478"/>
          <ac:picMkLst>
            <pc:docMk/>
            <pc:sldMk cId="1599021610" sldId="326"/>
            <ac:picMk id="15" creationId="{9F869A48-A5F5-BB5B-9B9E-E2DA9A2F1D66}"/>
          </ac:picMkLst>
        </pc:picChg>
      </pc:sldChg>
      <pc:sldChg chg="modAnim">
        <pc:chgData name="Velda Schalk" userId="27694532-a5f3-45ef-b876-e2d242e15894" providerId="ADAL" clId="{9686F335-CB24-4B7B-8A08-94E4E45E498B}" dt="2024-08-12T20:36:41.014" v="303"/>
        <pc:sldMkLst>
          <pc:docMk/>
          <pc:sldMk cId="3148608610" sldId="356"/>
        </pc:sldMkLst>
      </pc:sldChg>
      <pc:sldChg chg="modSp mod">
        <pc:chgData name="Velda Schalk" userId="27694532-a5f3-45ef-b876-e2d242e15894" providerId="ADAL" clId="{9686F335-CB24-4B7B-8A08-94E4E45E498B}" dt="2024-08-12T20:04:06.016" v="26" actId="1076"/>
        <pc:sldMkLst>
          <pc:docMk/>
          <pc:sldMk cId="150284828" sldId="365"/>
        </pc:sldMkLst>
        <pc:spChg chg="mod">
          <ac:chgData name="Velda Schalk" userId="27694532-a5f3-45ef-b876-e2d242e15894" providerId="ADAL" clId="{9686F335-CB24-4B7B-8A08-94E4E45E498B}" dt="2024-08-12T20:04:00.029" v="24" actId="2711"/>
          <ac:spMkLst>
            <pc:docMk/>
            <pc:sldMk cId="150284828" sldId="365"/>
            <ac:spMk id="2" creationId="{83661414-4406-42F1-BBC2-90D72C59FB57}"/>
          </ac:spMkLst>
        </pc:spChg>
        <pc:spChg chg="mod">
          <ac:chgData name="Velda Schalk" userId="27694532-a5f3-45ef-b876-e2d242e15894" providerId="ADAL" clId="{9686F335-CB24-4B7B-8A08-94E4E45E498B}" dt="2024-08-12T20:04:06.016" v="26" actId="1076"/>
          <ac:spMkLst>
            <pc:docMk/>
            <pc:sldMk cId="150284828" sldId="365"/>
            <ac:spMk id="4" creationId="{8235E7E8-289F-4852-91C8-2227BCE90330}"/>
          </ac:spMkLst>
        </pc:spChg>
      </pc:sldChg>
      <pc:sldChg chg="addSp delSp modSp mod">
        <pc:chgData name="Velda Schalk" userId="27694532-a5f3-45ef-b876-e2d242e15894" providerId="ADAL" clId="{9686F335-CB24-4B7B-8A08-94E4E45E498B}" dt="2024-08-12T20:03:20.742" v="21" actId="27636"/>
        <pc:sldMkLst>
          <pc:docMk/>
          <pc:sldMk cId="1227115374" sldId="366"/>
        </pc:sldMkLst>
        <pc:spChg chg="mod ord">
          <ac:chgData name="Velda Schalk" userId="27694532-a5f3-45ef-b876-e2d242e15894" providerId="ADAL" clId="{9686F335-CB24-4B7B-8A08-94E4E45E498B}" dt="2024-08-12T20:03:20.742" v="21" actId="27636"/>
          <ac:spMkLst>
            <pc:docMk/>
            <pc:sldMk cId="1227115374" sldId="366"/>
            <ac:spMk id="2" creationId="{83661414-4406-42F1-BBC2-90D72C59FB57}"/>
          </ac:spMkLst>
        </pc:spChg>
        <pc:spChg chg="mod ord">
          <ac:chgData name="Velda Schalk" userId="27694532-a5f3-45ef-b876-e2d242e15894" providerId="ADAL" clId="{9686F335-CB24-4B7B-8A08-94E4E45E498B}" dt="2024-08-12T20:01:44.904" v="3" actId="26606"/>
          <ac:spMkLst>
            <pc:docMk/>
            <pc:sldMk cId="1227115374" sldId="366"/>
            <ac:spMk id="4" creationId="{8235E7E8-289F-4852-91C8-2227BCE90330}"/>
          </ac:spMkLst>
        </pc:spChg>
        <pc:spChg chg="mod ord">
          <ac:chgData name="Velda Schalk" userId="27694532-a5f3-45ef-b876-e2d242e15894" providerId="ADAL" clId="{9686F335-CB24-4B7B-8A08-94E4E45E498B}" dt="2024-08-12T20:02:30.967" v="10" actId="170"/>
          <ac:spMkLst>
            <pc:docMk/>
            <pc:sldMk cId="1227115374" sldId="366"/>
            <ac:spMk id="10" creationId="{BAB9445C-9ACD-7497-BFE7-88922C54CBDE}"/>
          </ac:spMkLst>
        </pc:spChg>
        <pc:spChg chg="del">
          <ac:chgData name="Velda Schalk" userId="27694532-a5f3-45ef-b876-e2d242e15894" providerId="ADAL" clId="{9686F335-CB24-4B7B-8A08-94E4E45E498B}" dt="2024-08-12T20:01:44.904" v="3" actId="26606"/>
          <ac:spMkLst>
            <pc:docMk/>
            <pc:sldMk cId="1227115374" sldId="366"/>
            <ac:spMk id="19" creationId="{A8CCCB6D-5162-4AAE-A5E3-3AC55410DBCE}"/>
          </ac:spMkLst>
        </pc:spChg>
        <pc:spChg chg="del">
          <ac:chgData name="Velda Schalk" userId="27694532-a5f3-45ef-b876-e2d242e15894" providerId="ADAL" clId="{9686F335-CB24-4B7B-8A08-94E4E45E498B}" dt="2024-08-12T20:01:44.904" v="3" actId="26606"/>
          <ac:spMkLst>
            <pc:docMk/>
            <pc:sldMk cId="1227115374" sldId="366"/>
            <ac:spMk id="21" creationId="{0BCD8C04-CC7B-40EF-82EB-E9821F79BB86}"/>
          </ac:spMkLst>
        </pc:spChg>
        <pc:grpChg chg="add">
          <ac:chgData name="Velda Schalk" userId="27694532-a5f3-45ef-b876-e2d242e15894" providerId="ADAL" clId="{9686F335-CB24-4B7B-8A08-94E4E45E498B}" dt="2024-08-12T20:01:44.904" v="3" actId="26606"/>
          <ac:grpSpMkLst>
            <pc:docMk/>
            <pc:sldMk cId="1227115374" sldId="366"/>
            <ac:grpSpMk id="26" creationId="{A2A4F5A4-1409-1D21-0242-3FD06D0E874E}"/>
          </ac:grpSpMkLst>
        </pc:grpChg>
        <pc:picChg chg="mod">
          <ac:chgData name="Velda Schalk" userId="27694532-a5f3-45ef-b876-e2d242e15894" providerId="ADAL" clId="{9686F335-CB24-4B7B-8A08-94E4E45E498B}" dt="2024-08-12T20:01:44.904" v="3" actId="26606"/>
          <ac:picMkLst>
            <pc:docMk/>
            <pc:sldMk cId="1227115374" sldId="366"/>
            <ac:picMk id="3" creationId="{8833055B-CDEA-EFC6-08F3-083419BD9F14}"/>
          </ac:picMkLst>
        </pc:picChg>
        <pc:picChg chg="mod ord">
          <ac:chgData name="Velda Schalk" userId="27694532-a5f3-45ef-b876-e2d242e15894" providerId="ADAL" clId="{9686F335-CB24-4B7B-8A08-94E4E45E498B}" dt="2024-08-12T20:03:04.885" v="17" actId="171"/>
          <ac:picMkLst>
            <pc:docMk/>
            <pc:sldMk cId="1227115374" sldId="366"/>
            <ac:picMk id="6" creationId="{8AAB5E52-0F9B-4E24-BD94-AE639A69379E}"/>
          </ac:picMkLst>
        </pc:picChg>
      </pc:sldChg>
      <pc:sldChg chg="modSp mod">
        <pc:chgData name="Velda Schalk" userId="27694532-a5f3-45ef-b876-e2d242e15894" providerId="ADAL" clId="{9686F335-CB24-4B7B-8A08-94E4E45E498B}" dt="2024-08-12T20:04:21.108" v="29" actId="1076"/>
        <pc:sldMkLst>
          <pc:docMk/>
          <pc:sldMk cId="1654712572" sldId="367"/>
        </pc:sldMkLst>
        <pc:spChg chg="mod">
          <ac:chgData name="Velda Schalk" userId="27694532-a5f3-45ef-b876-e2d242e15894" providerId="ADAL" clId="{9686F335-CB24-4B7B-8A08-94E4E45E498B}" dt="2024-08-12T20:04:21.108" v="29" actId="1076"/>
          <ac:spMkLst>
            <pc:docMk/>
            <pc:sldMk cId="1654712572" sldId="367"/>
            <ac:spMk id="4" creationId="{8235E7E8-289F-4852-91C8-2227BCE90330}"/>
          </ac:spMkLst>
        </pc:spChg>
        <pc:spChg chg="mod">
          <ac:chgData name="Velda Schalk" userId="27694532-a5f3-45ef-b876-e2d242e15894" providerId="ADAL" clId="{9686F335-CB24-4B7B-8A08-94E4E45E498B}" dt="2024-08-12T20:04:13.923" v="27" actId="2711"/>
          <ac:spMkLst>
            <pc:docMk/>
            <pc:sldMk cId="1654712572" sldId="367"/>
            <ac:spMk id="10" creationId="{BAB9445C-9ACD-7497-BFE7-88922C54CBDE}"/>
          </ac:spMkLst>
        </pc:spChg>
      </pc:sldChg>
      <pc:sldChg chg="modSp mod">
        <pc:chgData name="Velda Schalk" userId="27694532-a5f3-45ef-b876-e2d242e15894" providerId="ADAL" clId="{9686F335-CB24-4B7B-8A08-94E4E45E498B}" dt="2024-08-12T20:05:00.317" v="33" actId="1076"/>
        <pc:sldMkLst>
          <pc:docMk/>
          <pc:sldMk cId="2429345462" sldId="368"/>
        </pc:sldMkLst>
        <pc:spChg chg="mod">
          <ac:chgData name="Velda Schalk" userId="27694532-a5f3-45ef-b876-e2d242e15894" providerId="ADAL" clId="{9686F335-CB24-4B7B-8A08-94E4E45E498B}" dt="2024-08-12T20:04:34.367" v="31" actId="255"/>
          <ac:spMkLst>
            <pc:docMk/>
            <pc:sldMk cId="2429345462" sldId="368"/>
            <ac:spMk id="2" creationId="{83661414-4406-42F1-BBC2-90D72C59FB57}"/>
          </ac:spMkLst>
        </pc:spChg>
        <pc:spChg chg="mod">
          <ac:chgData name="Velda Schalk" userId="27694532-a5f3-45ef-b876-e2d242e15894" providerId="ADAL" clId="{9686F335-CB24-4B7B-8A08-94E4E45E498B}" dt="2024-08-12T20:05:00.317" v="33" actId="1076"/>
          <ac:spMkLst>
            <pc:docMk/>
            <pc:sldMk cId="2429345462" sldId="368"/>
            <ac:spMk id="4" creationId="{8235E7E8-289F-4852-91C8-2227BCE90330}"/>
          </ac:spMkLst>
        </pc:spChg>
      </pc:sldChg>
      <pc:sldChg chg="modSp mod">
        <pc:chgData name="Velda Schalk" userId="27694532-a5f3-45ef-b876-e2d242e15894" providerId="ADAL" clId="{9686F335-CB24-4B7B-8A08-94E4E45E498B}" dt="2024-08-12T20:06:31.888" v="50" actId="2711"/>
        <pc:sldMkLst>
          <pc:docMk/>
          <pc:sldMk cId="55273187" sldId="369"/>
        </pc:sldMkLst>
        <pc:spChg chg="mod">
          <ac:chgData name="Velda Schalk" userId="27694532-a5f3-45ef-b876-e2d242e15894" providerId="ADAL" clId="{9686F335-CB24-4B7B-8A08-94E4E45E498B}" dt="2024-08-12T20:06:31.888" v="50" actId="2711"/>
          <ac:spMkLst>
            <pc:docMk/>
            <pc:sldMk cId="55273187" sldId="369"/>
            <ac:spMk id="2" creationId="{63019BE3-A6D4-417F-A8BF-41772F1BD46E}"/>
          </ac:spMkLst>
        </pc:spChg>
      </pc:sldChg>
      <pc:sldChg chg="modSp mod">
        <pc:chgData name="Velda Schalk" userId="27694532-a5f3-45ef-b876-e2d242e15894" providerId="ADAL" clId="{9686F335-CB24-4B7B-8A08-94E4E45E498B}" dt="2024-08-12T20:06:19.613" v="49" actId="1076"/>
        <pc:sldMkLst>
          <pc:docMk/>
          <pc:sldMk cId="2569568468" sldId="370"/>
        </pc:sldMkLst>
        <pc:spChg chg="mod">
          <ac:chgData name="Velda Schalk" userId="27694532-a5f3-45ef-b876-e2d242e15894" providerId="ADAL" clId="{9686F335-CB24-4B7B-8A08-94E4E45E498B}" dt="2024-08-12T20:05:21.128" v="37" actId="14100"/>
          <ac:spMkLst>
            <pc:docMk/>
            <pc:sldMk cId="2569568468" sldId="370"/>
            <ac:spMk id="2" creationId="{83661414-4406-42F1-BBC2-90D72C59FB57}"/>
          </ac:spMkLst>
        </pc:spChg>
        <pc:spChg chg="mod">
          <ac:chgData name="Velda Schalk" userId="27694532-a5f3-45ef-b876-e2d242e15894" providerId="ADAL" clId="{9686F335-CB24-4B7B-8A08-94E4E45E498B}" dt="2024-08-12T20:06:19.613" v="49" actId="1076"/>
          <ac:spMkLst>
            <pc:docMk/>
            <pc:sldMk cId="2569568468" sldId="370"/>
            <ac:spMk id="4" creationId="{8235E7E8-289F-4852-91C8-2227BCE90330}"/>
          </ac:spMkLst>
        </pc:spChg>
        <pc:picChg chg="mod">
          <ac:chgData name="Velda Schalk" userId="27694532-a5f3-45ef-b876-e2d242e15894" providerId="ADAL" clId="{9686F335-CB24-4B7B-8A08-94E4E45E498B}" dt="2024-08-12T20:05:29.325" v="38" actId="14100"/>
          <ac:picMkLst>
            <pc:docMk/>
            <pc:sldMk cId="2569568468" sldId="370"/>
            <ac:picMk id="6" creationId="{8AAB5E52-0F9B-4E24-BD94-AE639A69379E}"/>
          </ac:picMkLst>
        </pc:picChg>
        <pc:picChg chg="mod">
          <ac:chgData name="Velda Schalk" userId="27694532-a5f3-45ef-b876-e2d242e15894" providerId="ADAL" clId="{9686F335-CB24-4B7B-8A08-94E4E45E498B}" dt="2024-08-12T20:06:09.701" v="47" actId="14100"/>
          <ac:picMkLst>
            <pc:docMk/>
            <pc:sldMk cId="2569568468" sldId="370"/>
            <ac:picMk id="12" creationId="{DAA1DBEE-FF68-4598-954B-FC32B410A6BF}"/>
          </ac:picMkLst>
        </pc:picChg>
      </pc:sldChg>
      <pc:sldChg chg="modSp mod">
        <pc:chgData name="Velda Schalk" userId="27694532-a5f3-45ef-b876-e2d242e15894" providerId="ADAL" clId="{9686F335-CB24-4B7B-8A08-94E4E45E498B}" dt="2024-08-12T20:06:44.362" v="51" actId="2711"/>
        <pc:sldMkLst>
          <pc:docMk/>
          <pc:sldMk cId="1870257497" sldId="371"/>
        </pc:sldMkLst>
        <pc:spChg chg="mod">
          <ac:chgData name="Velda Schalk" userId="27694532-a5f3-45ef-b876-e2d242e15894" providerId="ADAL" clId="{9686F335-CB24-4B7B-8A08-94E4E45E498B}" dt="2024-08-12T20:06:44.362" v="51" actId="2711"/>
          <ac:spMkLst>
            <pc:docMk/>
            <pc:sldMk cId="1870257497" sldId="371"/>
            <ac:spMk id="2" creationId="{63019BE3-A6D4-417F-A8BF-41772F1BD46E}"/>
          </ac:spMkLst>
        </pc:spChg>
      </pc:sldChg>
      <pc:sldChg chg="modSp mod">
        <pc:chgData name="Velda Schalk" userId="27694532-a5f3-45ef-b876-e2d242e15894" providerId="ADAL" clId="{9686F335-CB24-4B7B-8A08-94E4E45E498B}" dt="2024-08-12T20:07:05.326" v="55" actId="1076"/>
        <pc:sldMkLst>
          <pc:docMk/>
          <pc:sldMk cId="2308278405" sldId="372"/>
        </pc:sldMkLst>
        <pc:spChg chg="mod">
          <ac:chgData name="Velda Schalk" userId="27694532-a5f3-45ef-b876-e2d242e15894" providerId="ADAL" clId="{9686F335-CB24-4B7B-8A08-94E4E45E498B}" dt="2024-08-12T20:06:56.469" v="53" actId="27636"/>
          <ac:spMkLst>
            <pc:docMk/>
            <pc:sldMk cId="2308278405" sldId="372"/>
            <ac:spMk id="2" creationId="{83661414-4406-42F1-BBC2-90D72C59FB57}"/>
          </ac:spMkLst>
        </pc:spChg>
        <pc:spChg chg="mod">
          <ac:chgData name="Velda Schalk" userId="27694532-a5f3-45ef-b876-e2d242e15894" providerId="ADAL" clId="{9686F335-CB24-4B7B-8A08-94E4E45E498B}" dt="2024-08-12T20:07:05.326" v="55" actId="1076"/>
          <ac:spMkLst>
            <pc:docMk/>
            <pc:sldMk cId="2308278405" sldId="372"/>
            <ac:spMk id="4" creationId="{8235E7E8-289F-4852-91C8-2227BCE90330}"/>
          </ac:spMkLst>
        </pc:spChg>
      </pc:sldChg>
      <pc:sldChg chg="modSp mod">
        <pc:chgData name="Velda Schalk" userId="27694532-a5f3-45ef-b876-e2d242e15894" providerId="ADAL" clId="{9686F335-CB24-4B7B-8A08-94E4E45E498B}" dt="2024-08-12T20:07:53.308" v="68" actId="1076"/>
        <pc:sldMkLst>
          <pc:docMk/>
          <pc:sldMk cId="1299233713" sldId="373"/>
        </pc:sldMkLst>
        <pc:spChg chg="mod">
          <ac:chgData name="Velda Schalk" userId="27694532-a5f3-45ef-b876-e2d242e15894" providerId="ADAL" clId="{9686F335-CB24-4B7B-8A08-94E4E45E498B}" dt="2024-08-12T20:07:22.099" v="58" actId="20577"/>
          <ac:spMkLst>
            <pc:docMk/>
            <pc:sldMk cId="1299233713" sldId="373"/>
            <ac:spMk id="2" creationId="{83661414-4406-42F1-BBC2-90D72C59FB57}"/>
          </ac:spMkLst>
        </pc:spChg>
        <pc:spChg chg="mod">
          <ac:chgData name="Velda Schalk" userId="27694532-a5f3-45ef-b876-e2d242e15894" providerId="ADAL" clId="{9686F335-CB24-4B7B-8A08-94E4E45E498B}" dt="2024-08-12T20:07:53.308" v="68" actId="1076"/>
          <ac:spMkLst>
            <pc:docMk/>
            <pc:sldMk cId="1299233713" sldId="373"/>
            <ac:spMk id="4" creationId="{8235E7E8-289F-4852-91C8-2227BCE90330}"/>
          </ac:spMkLst>
        </pc:spChg>
        <pc:picChg chg="mod">
          <ac:chgData name="Velda Schalk" userId="27694532-a5f3-45ef-b876-e2d242e15894" providerId="ADAL" clId="{9686F335-CB24-4B7B-8A08-94E4E45E498B}" dt="2024-08-12T20:07:44.842" v="65" actId="1440"/>
          <ac:picMkLst>
            <pc:docMk/>
            <pc:sldMk cId="1299233713" sldId="373"/>
            <ac:picMk id="5" creationId="{C59234F8-72FC-ED82-7895-3082294BFFD0}"/>
          </ac:picMkLst>
        </pc:picChg>
        <pc:picChg chg="mod">
          <ac:chgData name="Velda Schalk" userId="27694532-a5f3-45ef-b876-e2d242e15894" providerId="ADAL" clId="{9686F335-CB24-4B7B-8A08-94E4E45E498B}" dt="2024-08-12T20:07:47.087" v="66" actId="1440"/>
          <ac:picMkLst>
            <pc:docMk/>
            <pc:sldMk cId="1299233713" sldId="373"/>
            <ac:picMk id="8" creationId="{7FF010BE-39D2-C5D4-705F-DF2C8F396B4C}"/>
          </ac:picMkLst>
        </pc:picChg>
      </pc:sldChg>
      <pc:sldChg chg="modSp mod">
        <pc:chgData name="Velda Schalk" userId="27694532-a5f3-45ef-b876-e2d242e15894" providerId="ADAL" clId="{9686F335-CB24-4B7B-8A08-94E4E45E498B}" dt="2024-08-12T20:08:20.446" v="72" actId="1076"/>
        <pc:sldMkLst>
          <pc:docMk/>
          <pc:sldMk cId="3013588201" sldId="374"/>
        </pc:sldMkLst>
        <pc:spChg chg="mod">
          <ac:chgData name="Velda Schalk" userId="27694532-a5f3-45ef-b876-e2d242e15894" providerId="ADAL" clId="{9686F335-CB24-4B7B-8A08-94E4E45E498B}" dt="2024-08-12T20:08:06.473" v="70" actId="255"/>
          <ac:spMkLst>
            <pc:docMk/>
            <pc:sldMk cId="3013588201" sldId="374"/>
            <ac:spMk id="2" creationId="{83661414-4406-42F1-BBC2-90D72C59FB57}"/>
          </ac:spMkLst>
        </pc:spChg>
        <pc:spChg chg="mod">
          <ac:chgData name="Velda Schalk" userId="27694532-a5f3-45ef-b876-e2d242e15894" providerId="ADAL" clId="{9686F335-CB24-4B7B-8A08-94E4E45E498B}" dt="2024-08-12T20:08:20.446" v="72" actId="1076"/>
          <ac:spMkLst>
            <pc:docMk/>
            <pc:sldMk cId="3013588201" sldId="374"/>
            <ac:spMk id="4" creationId="{8235E7E8-289F-4852-91C8-2227BCE90330}"/>
          </ac:spMkLst>
        </pc:spChg>
      </pc:sldChg>
      <pc:sldChg chg="addSp delSp modSp mod">
        <pc:chgData name="Velda Schalk" userId="27694532-a5f3-45ef-b876-e2d242e15894" providerId="ADAL" clId="{9686F335-CB24-4B7B-8A08-94E4E45E498B}" dt="2024-08-12T20:10:39.700" v="124" actId="1076"/>
        <pc:sldMkLst>
          <pc:docMk/>
          <pc:sldMk cId="1470411274" sldId="375"/>
        </pc:sldMkLst>
        <pc:spChg chg="mod">
          <ac:chgData name="Velda Schalk" userId="27694532-a5f3-45ef-b876-e2d242e15894" providerId="ADAL" clId="{9686F335-CB24-4B7B-8A08-94E4E45E498B}" dt="2024-08-12T20:09:08.335" v="76" actId="6549"/>
          <ac:spMkLst>
            <pc:docMk/>
            <pc:sldMk cId="1470411274" sldId="375"/>
            <ac:spMk id="2" creationId="{83661414-4406-42F1-BBC2-90D72C59FB57}"/>
          </ac:spMkLst>
        </pc:spChg>
        <pc:spChg chg="add del mod">
          <ac:chgData name="Velda Schalk" userId="27694532-a5f3-45ef-b876-e2d242e15894" providerId="ADAL" clId="{9686F335-CB24-4B7B-8A08-94E4E45E498B}" dt="2024-08-12T20:09:22.835" v="78" actId="478"/>
          <ac:spMkLst>
            <pc:docMk/>
            <pc:sldMk cId="1470411274" sldId="375"/>
            <ac:spMk id="3" creationId="{EA7B2FA8-8C2F-F7BE-CD18-AEB22DEAB39C}"/>
          </ac:spMkLst>
        </pc:spChg>
        <pc:spChg chg="mod">
          <ac:chgData name="Velda Schalk" userId="27694532-a5f3-45ef-b876-e2d242e15894" providerId="ADAL" clId="{9686F335-CB24-4B7B-8A08-94E4E45E498B}" dt="2024-08-12T20:09:35.293" v="80" actId="1076"/>
          <ac:spMkLst>
            <pc:docMk/>
            <pc:sldMk cId="1470411274" sldId="375"/>
            <ac:spMk id="4" creationId="{8235E7E8-289F-4852-91C8-2227BCE90330}"/>
          </ac:spMkLst>
        </pc:spChg>
        <pc:spChg chg="add mod">
          <ac:chgData name="Velda Schalk" userId="27694532-a5f3-45ef-b876-e2d242e15894" providerId="ADAL" clId="{9686F335-CB24-4B7B-8A08-94E4E45E498B}" dt="2024-08-12T20:10:39.700" v="124" actId="1076"/>
          <ac:spMkLst>
            <pc:docMk/>
            <pc:sldMk cId="1470411274" sldId="375"/>
            <ac:spMk id="5" creationId="{1C407DB7-3DDA-8056-0099-BC42619E2525}"/>
          </ac:spMkLst>
        </pc:spChg>
      </pc:sldChg>
      <pc:sldChg chg="modSp mod">
        <pc:chgData name="Velda Schalk" userId="27694532-a5f3-45ef-b876-e2d242e15894" providerId="ADAL" clId="{9686F335-CB24-4B7B-8A08-94E4E45E498B}" dt="2024-08-12T20:10:53.608" v="127" actId="1076"/>
        <pc:sldMkLst>
          <pc:docMk/>
          <pc:sldMk cId="526802186" sldId="376"/>
        </pc:sldMkLst>
        <pc:spChg chg="mod">
          <ac:chgData name="Velda Schalk" userId="27694532-a5f3-45ef-b876-e2d242e15894" providerId="ADAL" clId="{9686F335-CB24-4B7B-8A08-94E4E45E498B}" dt="2024-08-12T20:10:47.583" v="125" actId="2711"/>
          <ac:spMkLst>
            <pc:docMk/>
            <pc:sldMk cId="526802186" sldId="376"/>
            <ac:spMk id="2" creationId="{83661414-4406-42F1-BBC2-90D72C59FB57}"/>
          </ac:spMkLst>
        </pc:spChg>
        <pc:spChg chg="mod">
          <ac:chgData name="Velda Schalk" userId="27694532-a5f3-45ef-b876-e2d242e15894" providerId="ADAL" clId="{9686F335-CB24-4B7B-8A08-94E4E45E498B}" dt="2024-08-12T20:10:53.608" v="127" actId="1076"/>
          <ac:spMkLst>
            <pc:docMk/>
            <pc:sldMk cId="526802186" sldId="376"/>
            <ac:spMk id="4" creationId="{8235E7E8-289F-4852-91C8-2227BCE90330}"/>
          </ac:spMkLst>
        </pc:spChg>
      </pc:sldChg>
      <pc:sldChg chg="modSp mod">
        <pc:chgData name="Velda Schalk" userId="27694532-a5f3-45ef-b876-e2d242e15894" providerId="ADAL" clId="{9686F335-CB24-4B7B-8A08-94E4E45E498B}" dt="2024-08-12T20:03:50.123" v="23" actId="1076"/>
        <pc:sldMkLst>
          <pc:docMk/>
          <pc:sldMk cId="3762851606" sldId="377"/>
        </pc:sldMkLst>
        <pc:spChg chg="mod">
          <ac:chgData name="Velda Schalk" userId="27694532-a5f3-45ef-b876-e2d242e15894" providerId="ADAL" clId="{9686F335-CB24-4B7B-8A08-94E4E45E498B}" dt="2024-08-12T20:03:50.123" v="23" actId="1076"/>
          <ac:spMkLst>
            <pc:docMk/>
            <pc:sldMk cId="3762851606" sldId="377"/>
            <ac:spMk id="2" creationId="{83661414-4406-42F1-BBC2-90D72C59FB57}"/>
          </ac:spMkLst>
        </pc:spChg>
      </pc:sldChg>
      <pc:sldChg chg="modSp mod">
        <pc:chgData name="Velda Schalk" userId="27694532-a5f3-45ef-b876-e2d242e15894" providerId="ADAL" clId="{9686F335-CB24-4B7B-8A08-94E4E45E498B}" dt="2024-08-12T20:03:34.974" v="22" actId="2711"/>
        <pc:sldMkLst>
          <pc:docMk/>
          <pc:sldMk cId="3047384180" sldId="382"/>
        </pc:sldMkLst>
        <pc:spChg chg="mod">
          <ac:chgData name="Velda Schalk" userId="27694532-a5f3-45ef-b876-e2d242e15894" providerId="ADAL" clId="{9686F335-CB24-4B7B-8A08-94E4E45E498B}" dt="2024-08-12T20:03:34.974" v="22" actId="2711"/>
          <ac:spMkLst>
            <pc:docMk/>
            <pc:sldMk cId="3047384180" sldId="382"/>
            <ac:spMk id="2" creationId="{F9E3C63E-D525-B8A0-A87A-E741A3EF1DF6}"/>
          </ac:spMkLst>
        </pc:spChg>
      </pc:sldChg>
    </pc:docChg>
  </pc:docChgLst>
  <pc:docChgLst>
    <pc:chgData name="Velda Schalk" userId="S::vschalk@sacada.org::27694532-a5f3-45ef-b876-e2d242e15894" providerId="AD" clId="Web-{EDA0F028-0B60-9D57-1326-41577D778CA3}"/>
    <pc:docChg chg="modSld">
      <pc:chgData name="Velda Schalk" userId="S::vschalk@sacada.org::27694532-a5f3-45ef-b876-e2d242e15894" providerId="AD" clId="Web-{EDA0F028-0B60-9D57-1326-41577D778CA3}" dt="2024-08-12T17:55:38.301" v="179" actId="1076"/>
      <pc:docMkLst>
        <pc:docMk/>
      </pc:docMkLst>
      <pc:sldChg chg="addSp delSp modSp">
        <pc:chgData name="Velda Schalk" userId="S::vschalk@sacada.org::27694532-a5f3-45ef-b876-e2d242e15894" providerId="AD" clId="Web-{EDA0F028-0B60-9D57-1326-41577D778CA3}" dt="2024-08-12T17:37:17.667" v="46"/>
        <pc:sldMkLst>
          <pc:docMk/>
          <pc:sldMk cId="2152565240" sldId="264"/>
        </pc:sldMkLst>
        <pc:picChg chg="add mod">
          <ac:chgData name="Velda Schalk" userId="S::vschalk@sacada.org::27694532-a5f3-45ef-b876-e2d242e15894" providerId="AD" clId="Web-{EDA0F028-0B60-9D57-1326-41577D778CA3}" dt="2024-08-12T17:37:17.667" v="46"/>
          <ac:picMkLst>
            <pc:docMk/>
            <pc:sldMk cId="2152565240" sldId="264"/>
            <ac:picMk id="2" creationId="{8451AFB2-C77D-75C5-560F-8FB6A1A906F1}"/>
          </ac:picMkLst>
        </pc:picChg>
        <pc:picChg chg="del">
          <ac:chgData name="Velda Schalk" userId="S::vschalk@sacada.org::27694532-a5f3-45ef-b876-e2d242e15894" providerId="AD" clId="Web-{EDA0F028-0B60-9D57-1326-41577D778CA3}" dt="2024-08-12T17:37:15.480" v="45"/>
          <ac:picMkLst>
            <pc:docMk/>
            <pc:sldMk cId="2152565240" sldId="264"/>
            <ac:picMk id="6" creationId="{099E6B55-A03D-4338-9497-950851AC1B1F}"/>
          </ac:picMkLst>
        </pc:picChg>
      </pc:sldChg>
      <pc:sldChg chg="addSp delSp modSp">
        <pc:chgData name="Velda Schalk" userId="S::vschalk@sacada.org::27694532-a5f3-45ef-b876-e2d242e15894" providerId="AD" clId="Web-{EDA0F028-0B60-9D57-1326-41577D778CA3}" dt="2024-08-12T17:38:27.608" v="64" actId="1076"/>
        <pc:sldMkLst>
          <pc:docMk/>
          <pc:sldMk cId="3216153885" sldId="265"/>
        </pc:sldMkLst>
        <pc:spChg chg="del">
          <ac:chgData name="Velda Schalk" userId="S::vschalk@sacada.org::27694532-a5f3-45ef-b876-e2d242e15894" providerId="AD" clId="Web-{EDA0F028-0B60-9D57-1326-41577D778CA3}" dt="2024-08-12T17:37:24.558" v="59"/>
          <ac:spMkLst>
            <pc:docMk/>
            <pc:sldMk cId="3216153885" sldId="265"/>
            <ac:spMk id="2" creationId="{12F03ABF-CC84-4285-8E63-AD3A3C250AA9}"/>
          </ac:spMkLst>
        </pc:spChg>
        <pc:spChg chg="del">
          <ac:chgData name="Velda Schalk" userId="S::vschalk@sacada.org::27694532-a5f3-45ef-b876-e2d242e15894" providerId="AD" clId="Web-{EDA0F028-0B60-9D57-1326-41577D778CA3}" dt="2024-08-12T17:37:24.558" v="58"/>
          <ac:spMkLst>
            <pc:docMk/>
            <pc:sldMk cId="3216153885" sldId="265"/>
            <ac:spMk id="3" creationId="{5C12A878-4F3E-4B73-AF71-9FC7873B1534}"/>
          </ac:spMkLst>
        </pc:spChg>
        <pc:spChg chg="mod">
          <ac:chgData name="Velda Schalk" userId="S::vschalk@sacada.org::27694532-a5f3-45ef-b876-e2d242e15894" providerId="AD" clId="Web-{EDA0F028-0B60-9D57-1326-41577D778CA3}" dt="2024-08-12T17:38:27.608" v="64" actId="1076"/>
          <ac:spMkLst>
            <pc:docMk/>
            <pc:sldMk cId="3216153885" sldId="265"/>
            <ac:spMk id="6" creationId="{946D8F61-CCD4-47CD-BD48-C7E7A4293E82}"/>
          </ac:spMkLst>
        </pc:spChg>
        <pc:spChg chg="del">
          <ac:chgData name="Velda Schalk" userId="S::vschalk@sacada.org::27694532-a5f3-45ef-b876-e2d242e15894" providerId="AD" clId="Web-{EDA0F028-0B60-9D57-1326-41577D778CA3}" dt="2024-08-12T17:37:24.558" v="56"/>
          <ac:spMkLst>
            <pc:docMk/>
            <pc:sldMk cId="3216153885" sldId="265"/>
            <ac:spMk id="9" creationId="{4E74E64A-2E4E-4361-A4C7-A9DF4B3B685D}"/>
          </ac:spMkLst>
        </pc:spChg>
        <pc:spChg chg="del">
          <ac:chgData name="Velda Schalk" userId="S::vschalk@sacada.org::27694532-a5f3-45ef-b876-e2d242e15894" providerId="AD" clId="Web-{EDA0F028-0B60-9D57-1326-41577D778CA3}" dt="2024-08-12T17:37:24.543" v="54"/>
          <ac:spMkLst>
            <pc:docMk/>
            <pc:sldMk cId="3216153885" sldId="265"/>
            <ac:spMk id="12" creationId="{77153B42-4898-4A6E-B31A-6CED561D3E06}"/>
          </ac:spMkLst>
        </pc:spChg>
        <pc:spChg chg="del">
          <ac:chgData name="Velda Schalk" userId="S::vschalk@sacada.org::27694532-a5f3-45ef-b876-e2d242e15894" providerId="AD" clId="Web-{EDA0F028-0B60-9D57-1326-41577D778CA3}" dt="2024-08-12T17:37:24.543" v="52"/>
          <ac:spMkLst>
            <pc:docMk/>
            <pc:sldMk cId="3216153885" sldId="265"/>
            <ac:spMk id="15" creationId="{96BF3E32-2BE6-45E2-B78C-13A32FC188A9}"/>
          </ac:spMkLst>
        </pc:spChg>
        <pc:spChg chg="add">
          <ac:chgData name="Velda Schalk" userId="S::vschalk@sacada.org::27694532-a5f3-45ef-b876-e2d242e15894" providerId="AD" clId="Web-{EDA0F028-0B60-9D57-1326-41577D778CA3}" dt="2024-08-12T17:38:04.372" v="61"/>
          <ac:spMkLst>
            <pc:docMk/>
            <pc:sldMk cId="3216153885" sldId="265"/>
            <ac:spMk id="16" creationId="{CEF314CA-87B1-0F93-F69F-898B38BB1A59}"/>
          </ac:spMkLst>
        </pc:spChg>
        <pc:spChg chg="add ord">
          <ac:chgData name="Velda Schalk" userId="S::vschalk@sacada.org::27694532-a5f3-45ef-b876-e2d242e15894" providerId="AD" clId="Web-{EDA0F028-0B60-9D57-1326-41577D778CA3}" dt="2024-08-12T17:38:19.232" v="62"/>
          <ac:spMkLst>
            <pc:docMk/>
            <pc:sldMk cId="3216153885" sldId="265"/>
            <ac:spMk id="18" creationId="{F2ABE9A6-DAD2-2DF6-4773-880630B59B9F}"/>
          </ac:spMkLst>
        </pc:spChg>
        <pc:spChg chg="del">
          <ac:chgData name="Velda Schalk" userId="S::vschalk@sacada.org::27694532-a5f3-45ef-b876-e2d242e15894" providerId="AD" clId="Web-{EDA0F028-0B60-9D57-1326-41577D778CA3}" dt="2024-08-12T17:37:24.543" v="50"/>
          <ac:spMkLst>
            <pc:docMk/>
            <pc:sldMk cId="3216153885" sldId="265"/>
            <ac:spMk id="19" creationId="{5DCFB1EC-DC14-4066-AD92-CC55A06CB4D1}"/>
          </ac:spMkLst>
        </pc:spChg>
        <pc:spChg chg="del">
          <ac:chgData name="Velda Schalk" userId="S::vschalk@sacada.org::27694532-a5f3-45ef-b876-e2d242e15894" providerId="AD" clId="Web-{EDA0F028-0B60-9D57-1326-41577D778CA3}" dt="2024-08-12T17:37:24.543" v="48"/>
          <ac:spMkLst>
            <pc:docMk/>
            <pc:sldMk cId="3216153885" sldId="265"/>
            <ac:spMk id="23" creationId="{C35DEE98-795D-48DA-B5E8-215CAB59F950}"/>
          </ac:spMkLst>
        </pc:spChg>
        <pc:picChg chg="add">
          <ac:chgData name="Velda Schalk" userId="S::vschalk@sacada.org::27694532-a5f3-45ef-b876-e2d242e15894" providerId="AD" clId="Web-{EDA0F028-0B60-9D57-1326-41577D778CA3}" dt="2024-08-12T17:38:04.372" v="61"/>
          <ac:picMkLst>
            <pc:docMk/>
            <pc:sldMk cId="3216153885" sldId="265"/>
            <ac:picMk id="4" creationId="{1EE05278-59CF-1891-669E-BA1B5DB2B10D}"/>
          </ac:picMkLst>
        </pc:picChg>
        <pc:picChg chg="del">
          <ac:chgData name="Velda Schalk" userId="S::vschalk@sacada.org::27694532-a5f3-45ef-b876-e2d242e15894" providerId="AD" clId="Web-{EDA0F028-0B60-9D57-1326-41577D778CA3}" dt="2024-08-12T17:37:24.558" v="60"/>
          <ac:picMkLst>
            <pc:docMk/>
            <pc:sldMk cId="3216153885" sldId="265"/>
            <ac:picMk id="5" creationId="{F9A38CB7-BF9B-4679-B520-48369ED5F679}"/>
          </ac:picMkLst>
        </pc:picChg>
        <pc:picChg chg="del">
          <ac:chgData name="Velda Schalk" userId="S::vschalk@sacada.org::27694532-a5f3-45ef-b876-e2d242e15894" providerId="AD" clId="Web-{EDA0F028-0B60-9D57-1326-41577D778CA3}" dt="2024-08-12T17:37:24.558" v="57"/>
          <ac:picMkLst>
            <pc:docMk/>
            <pc:sldMk cId="3216153885" sldId="265"/>
            <ac:picMk id="7" creationId="{474A46AD-1482-4C4C-8DC1-7670CAEE70C7}"/>
          </ac:picMkLst>
        </pc:picChg>
        <pc:picChg chg="add">
          <ac:chgData name="Velda Schalk" userId="S::vschalk@sacada.org::27694532-a5f3-45ef-b876-e2d242e15894" providerId="AD" clId="Web-{EDA0F028-0B60-9D57-1326-41577D778CA3}" dt="2024-08-12T17:38:04.372" v="61"/>
          <ac:picMkLst>
            <pc:docMk/>
            <pc:sldMk cId="3216153885" sldId="265"/>
            <ac:picMk id="8" creationId="{DC57A4F2-42EA-9EE0-3420-B4EC426E7E00}"/>
          </ac:picMkLst>
        </pc:picChg>
        <pc:picChg chg="add">
          <ac:chgData name="Velda Schalk" userId="S::vschalk@sacada.org::27694532-a5f3-45ef-b876-e2d242e15894" providerId="AD" clId="Web-{EDA0F028-0B60-9D57-1326-41577D778CA3}" dt="2024-08-12T17:38:04.372" v="61"/>
          <ac:picMkLst>
            <pc:docMk/>
            <pc:sldMk cId="3216153885" sldId="265"/>
            <ac:picMk id="10" creationId="{B75DA415-14C9-8AB4-DA30-C88B55742164}"/>
          </ac:picMkLst>
        </pc:picChg>
        <pc:picChg chg="del">
          <ac:chgData name="Velda Schalk" userId="S::vschalk@sacada.org::27694532-a5f3-45ef-b876-e2d242e15894" providerId="AD" clId="Web-{EDA0F028-0B60-9D57-1326-41577D778CA3}" dt="2024-08-12T17:37:24.543" v="55"/>
          <ac:picMkLst>
            <pc:docMk/>
            <pc:sldMk cId="3216153885" sldId="265"/>
            <ac:picMk id="11" creationId="{5620CB6C-BDFF-4FB0-9AE0-1FCA6F705A97}"/>
          </ac:picMkLst>
        </pc:picChg>
        <pc:picChg chg="add">
          <ac:chgData name="Velda Schalk" userId="S::vschalk@sacada.org::27694532-a5f3-45ef-b876-e2d242e15894" providerId="AD" clId="Web-{EDA0F028-0B60-9D57-1326-41577D778CA3}" dt="2024-08-12T17:38:04.372" v="61"/>
          <ac:picMkLst>
            <pc:docMk/>
            <pc:sldMk cId="3216153885" sldId="265"/>
            <ac:picMk id="13" creationId="{C6823492-9D9B-4DAC-16D1-7B725043C071}"/>
          </ac:picMkLst>
        </pc:picChg>
        <pc:picChg chg="del">
          <ac:chgData name="Velda Schalk" userId="S::vschalk@sacada.org::27694532-a5f3-45ef-b876-e2d242e15894" providerId="AD" clId="Web-{EDA0F028-0B60-9D57-1326-41577D778CA3}" dt="2024-08-12T17:37:24.543" v="53"/>
          <ac:picMkLst>
            <pc:docMk/>
            <pc:sldMk cId="3216153885" sldId="265"/>
            <ac:picMk id="14" creationId="{46B72846-3A8D-4884-B63B-F1D2EBFAB492}"/>
          </ac:picMkLst>
        </pc:picChg>
        <pc:picChg chg="del">
          <ac:chgData name="Velda Schalk" userId="S::vschalk@sacada.org::27694532-a5f3-45ef-b876-e2d242e15894" providerId="AD" clId="Web-{EDA0F028-0B60-9D57-1326-41577D778CA3}" dt="2024-08-12T17:37:24.543" v="51"/>
          <ac:picMkLst>
            <pc:docMk/>
            <pc:sldMk cId="3216153885" sldId="265"/>
            <ac:picMk id="17" creationId="{7B144019-0256-4FCB-9917-87743D1B80FB}"/>
          </ac:picMkLst>
        </pc:picChg>
        <pc:picChg chg="add">
          <ac:chgData name="Velda Schalk" userId="S::vschalk@sacada.org::27694532-a5f3-45ef-b876-e2d242e15894" providerId="AD" clId="Web-{EDA0F028-0B60-9D57-1326-41577D778CA3}" dt="2024-08-12T17:38:04.372" v="61"/>
          <ac:picMkLst>
            <pc:docMk/>
            <pc:sldMk cId="3216153885" sldId="265"/>
            <ac:picMk id="20" creationId="{14A98E41-7BB7-BE6F-9038-1CEC9A0ADA76}"/>
          </ac:picMkLst>
        </pc:picChg>
        <pc:picChg chg="del">
          <ac:chgData name="Velda Schalk" userId="S::vschalk@sacada.org::27694532-a5f3-45ef-b876-e2d242e15894" providerId="AD" clId="Web-{EDA0F028-0B60-9D57-1326-41577D778CA3}" dt="2024-08-12T17:37:24.543" v="49"/>
          <ac:picMkLst>
            <pc:docMk/>
            <pc:sldMk cId="3216153885" sldId="265"/>
            <ac:picMk id="21" creationId="{4D1812A2-3D0C-4110-9DE2-5FB32CC4CCC3}"/>
          </ac:picMkLst>
        </pc:picChg>
        <pc:picChg chg="add">
          <ac:chgData name="Velda Schalk" userId="S::vschalk@sacada.org::27694532-a5f3-45ef-b876-e2d242e15894" providerId="AD" clId="Web-{EDA0F028-0B60-9D57-1326-41577D778CA3}" dt="2024-08-12T17:38:04.372" v="61"/>
          <ac:picMkLst>
            <pc:docMk/>
            <pc:sldMk cId="3216153885" sldId="265"/>
            <ac:picMk id="22" creationId="{F0EA9544-30FE-A590-6E2D-DC2A48DD8F3F}"/>
          </ac:picMkLst>
        </pc:picChg>
        <pc:picChg chg="del">
          <ac:chgData name="Velda Schalk" userId="S::vschalk@sacada.org::27694532-a5f3-45ef-b876-e2d242e15894" providerId="AD" clId="Web-{EDA0F028-0B60-9D57-1326-41577D778CA3}" dt="2024-08-12T17:37:24.543" v="47"/>
          <ac:picMkLst>
            <pc:docMk/>
            <pc:sldMk cId="3216153885" sldId="265"/>
            <ac:picMk id="25" creationId="{A827850E-83E6-43FB-AC0C-A1DD6A370148}"/>
          </ac:picMkLst>
        </pc:picChg>
      </pc:sldChg>
      <pc:sldChg chg="addSp delSp modSp">
        <pc:chgData name="Velda Schalk" userId="S::vschalk@sacada.org::27694532-a5f3-45ef-b876-e2d242e15894" providerId="AD" clId="Web-{EDA0F028-0B60-9D57-1326-41577D778CA3}" dt="2024-08-12T17:34:00.895" v="36" actId="1076"/>
        <pc:sldMkLst>
          <pc:docMk/>
          <pc:sldMk cId="4176238449" sldId="266"/>
        </pc:sldMkLst>
        <pc:spChg chg="del mod">
          <ac:chgData name="Velda Schalk" userId="S::vschalk@sacada.org::27694532-a5f3-45ef-b876-e2d242e15894" providerId="AD" clId="Web-{EDA0F028-0B60-9D57-1326-41577D778CA3}" dt="2024-08-12T17:32:09.859" v="12"/>
          <ac:spMkLst>
            <pc:docMk/>
            <pc:sldMk cId="4176238449" sldId="266"/>
            <ac:spMk id="2" creationId="{11D08ED2-294F-47D2-92DB-6902B642DB3A}"/>
          </ac:spMkLst>
        </pc:spChg>
        <pc:spChg chg="add mod">
          <ac:chgData name="Velda Schalk" userId="S::vschalk@sacada.org::27694532-a5f3-45ef-b876-e2d242e15894" providerId="AD" clId="Web-{EDA0F028-0B60-9D57-1326-41577D778CA3}" dt="2024-08-12T17:32:11.828" v="13" actId="1076"/>
          <ac:spMkLst>
            <pc:docMk/>
            <pc:sldMk cId="4176238449" sldId="266"/>
            <ac:spMk id="6" creationId="{55DB5E5C-96BE-58B3-376F-DDDB3E3F9E4D}"/>
          </ac:spMkLst>
        </pc:spChg>
        <pc:spChg chg="add mod">
          <ac:chgData name="Velda Schalk" userId="S::vschalk@sacada.org::27694532-a5f3-45ef-b876-e2d242e15894" providerId="AD" clId="Web-{EDA0F028-0B60-9D57-1326-41577D778CA3}" dt="2024-08-12T17:34:00.895" v="36" actId="1076"/>
          <ac:spMkLst>
            <pc:docMk/>
            <pc:sldMk cId="4176238449" sldId="266"/>
            <ac:spMk id="8" creationId="{69E7FD3E-4741-ECFE-A266-CE64EC92C4C5}"/>
          </ac:spMkLst>
        </pc:spChg>
        <pc:picChg chg="del">
          <ac:chgData name="Velda Schalk" userId="S::vschalk@sacada.org::27694532-a5f3-45ef-b876-e2d242e15894" providerId="AD" clId="Web-{EDA0F028-0B60-9D57-1326-41577D778CA3}" dt="2024-08-12T17:31:37.218" v="0"/>
          <ac:picMkLst>
            <pc:docMk/>
            <pc:sldMk cId="4176238449" sldId="266"/>
            <ac:picMk id="3" creationId="{519613B1-83CD-4D03-AE4C-12CADB66A945}"/>
          </ac:picMkLst>
        </pc:picChg>
        <pc:picChg chg="mod">
          <ac:chgData name="Velda Schalk" userId="S::vschalk@sacada.org::27694532-a5f3-45ef-b876-e2d242e15894" providerId="AD" clId="Web-{EDA0F028-0B60-9D57-1326-41577D778CA3}" dt="2024-08-12T17:31:44.812" v="2" actId="1076"/>
          <ac:picMkLst>
            <pc:docMk/>
            <pc:sldMk cId="4176238449" sldId="266"/>
            <ac:picMk id="4" creationId="{5A041F41-A2C5-4BAD-96F9-9834DD28CC06}"/>
          </ac:picMkLst>
        </pc:picChg>
        <pc:picChg chg="mod">
          <ac:chgData name="Velda Schalk" userId="S::vschalk@sacada.org::27694532-a5f3-45ef-b876-e2d242e15894" providerId="AD" clId="Web-{EDA0F028-0B60-9D57-1326-41577D778CA3}" dt="2024-08-12T17:32:00.625" v="7" actId="14100"/>
          <ac:picMkLst>
            <pc:docMk/>
            <pc:sldMk cId="4176238449" sldId="266"/>
            <ac:picMk id="5" creationId="{FFA549AE-D00B-4D59-9EDB-D7ACCE26549D}"/>
          </ac:picMkLst>
        </pc:picChg>
        <pc:picChg chg="add mod">
          <ac:chgData name="Velda Schalk" userId="S::vschalk@sacada.org::27694532-a5f3-45ef-b876-e2d242e15894" providerId="AD" clId="Web-{EDA0F028-0B60-9D57-1326-41577D778CA3}" dt="2024-08-12T17:32:14.078" v="14" actId="1076"/>
          <ac:picMkLst>
            <pc:docMk/>
            <pc:sldMk cId="4176238449" sldId="266"/>
            <ac:picMk id="7" creationId="{6A1DA9FF-8FCC-02F1-8A53-75C2D66F2832}"/>
          </ac:picMkLst>
        </pc:picChg>
      </pc:sldChg>
      <pc:sldChg chg="modSp">
        <pc:chgData name="Velda Schalk" userId="S::vschalk@sacada.org::27694532-a5f3-45ef-b876-e2d242e15894" providerId="AD" clId="Web-{EDA0F028-0B60-9D57-1326-41577D778CA3}" dt="2024-08-12T17:49:40.851" v="126" actId="1076"/>
        <pc:sldMkLst>
          <pc:docMk/>
          <pc:sldMk cId="195735070" sldId="276"/>
        </pc:sldMkLst>
        <pc:spChg chg="mod">
          <ac:chgData name="Velda Schalk" userId="S::vschalk@sacada.org::27694532-a5f3-45ef-b876-e2d242e15894" providerId="AD" clId="Web-{EDA0F028-0B60-9D57-1326-41577D778CA3}" dt="2024-08-12T17:49:40.851" v="126" actId="1076"/>
          <ac:spMkLst>
            <pc:docMk/>
            <pc:sldMk cId="195735070" sldId="276"/>
            <ac:spMk id="2" creationId="{83661414-4406-42F1-BBC2-90D72C59FB57}"/>
          </ac:spMkLst>
        </pc:spChg>
      </pc:sldChg>
      <pc:sldChg chg="modSp">
        <pc:chgData name="Velda Schalk" userId="S::vschalk@sacada.org::27694532-a5f3-45ef-b876-e2d242e15894" providerId="AD" clId="Web-{EDA0F028-0B60-9D57-1326-41577D778CA3}" dt="2024-08-12T17:48:56.646" v="120" actId="20577"/>
        <pc:sldMkLst>
          <pc:docMk/>
          <pc:sldMk cId="3543189991" sldId="288"/>
        </pc:sldMkLst>
        <pc:spChg chg="mod">
          <ac:chgData name="Velda Schalk" userId="S::vschalk@sacada.org::27694532-a5f3-45ef-b876-e2d242e15894" providerId="AD" clId="Web-{EDA0F028-0B60-9D57-1326-41577D778CA3}" dt="2024-08-12T17:48:56.646" v="120" actId="20577"/>
          <ac:spMkLst>
            <pc:docMk/>
            <pc:sldMk cId="3543189991" sldId="288"/>
            <ac:spMk id="4" creationId="{24D5887D-5559-4FF4-96BF-4AB00AE0E565}"/>
          </ac:spMkLst>
        </pc:spChg>
      </pc:sldChg>
      <pc:sldChg chg="modSp">
        <pc:chgData name="Velda Schalk" userId="S::vschalk@sacada.org::27694532-a5f3-45ef-b876-e2d242e15894" providerId="AD" clId="Web-{EDA0F028-0B60-9D57-1326-41577D778CA3}" dt="2024-08-12T17:47:42.878" v="107" actId="1076"/>
        <pc:sldMkLst>
          <pc:docMk/>
          <pc:sldMk cId="3613521226" sldId="299"/>
        </pc:sldMkLst>
        <pc:spChg chg="mod">
          <ac:chgData name="Velda Schalk" userId="S::vschalk@sacada.org::27694532-a5f3-45ef-b876-e2d242e15894" providerId="AD" clId="Web-{EDA0F028-0B60-9D57-1326-41577D778CA3}" dt="2024-08-12T17:47:42.878" v="107" actId="1076"/>
          <ac:spMkLst>
            <pc:docMk/>
            <pc:sldMk cId="3613521226" sldId="299"/>
            <ac:spMk id="4" creationId="{7A7BDCFF-32F4-49DC-AF0F-6855CDF03DEA}"/>
          </ac:spMkLst>
        </pc:spChg>
        <pc:spChg chg="mod">
          <ac:chgData name="Velda Schalk" userId="S::vschalk@sacada.org::27694532-a5f3-45ef-b876-e2d242e15894" providerId="AD" clId="Web-{EDA0F028-0B60-9D57-1326-41577D778CA3}" dt="2024-08-12T17:47:32.237" v="105" actId="1076"/>
          <ac:spMkLst>
            <pc:docMk/>
            <pc:sldMk cId="3613521226" sldId="299"/>
            <ac:spMk id="9" creationId="{D035AC25-C700-4379-9D15-BF68EE04DC5F}"/>
          </ac:spMkLst>
        </pc:spChg>
      </pc:sldChg>
      <pc:sldChg chg="modSp">
        <pc:chgData name="Velda Schalk" userId="S::vschalk@sacada.org::27694532-a5f3-45ef-b876-e2d242e15894" providerId="AD" clId="Web-{EDA0F028-0B60-9D57-1326-41577D778CA3}" dt="2024-08-12T17:47:11.158" v="102" actId="1076"/>
        <pc:sldMkLst>
          <pc:docMk/>
          <pc:sldMk cId="305306993" sldId="329"/>
        </pc:sldMkLst>
        <pc:spChg chg="mod">
          <ac:chgData name="Velda Schalk" userId="S::vschalk@sacada.org::27694532-a5f3-45ef-b876-e2d242e15894" providerId="AD" clId="Web-{EDA0F028-0B60-9D57-1326-41577D778CA3}" dt="2024-08-12T17:47:11.158" v="102" actId="1076"/>
          <ac:spMkLst>
            <pc:docMk/>
            <pc:sldMk cId="305306993" sldId="329"/>
            <ac:spMk id="4" creationId="{9FFD38AA-D6F0-4FD9-9A19-59374ECF8594}"/>
          </ac:spMkLst>
        </pc:spChg>
      </pc:sldChg>
      <pc:sldChg chg="addSp delSp modSp">
        <pc:chgData name="Velda Schalk" userId="S::vschalk@sacada.org::27694532-a5f3-45ef-b876-e2d242e15894" providerId="AD" clId="Web-{EDA0F028-0B60-9D57-1326-41577D778CA3}" dt="2024-08-12T17:35:37.914" v="44" actId="1076"/>
        <pc:sldMkLst>
          <pc:docMk/>
          <pc:sldMk cId="2527378772" sldId="354"/>
        </pc:sldMkLst>
        <pc:spChg chg="mod">
          <ac:chgData name="Velda Schalk" userId="S::vschalk@sacada.org::27694532-a5f3-45ef-b876-e2d242e15894" providerId="AD" clId="Web-{EDA0F028-0B60-9D57-1326-41577D778CA3}" dt="2024-08-12T17:35:37.914" v="44" actId="1076"/>
          <ac:spMkLst>
            <pc:docMk/>
            <pc:sldMk cId="2527378772" sldId="354"/>
            <ac:spMk id="6" creationId="{00000000-0000-0000-0000-000000000000}"/>
          </ac:spMkLst>
        </pc:spChg>
        <pc:picChg chg="add mod ord">
          <ac:chgData name="Velda Schalk" userId="S::vschalk@sacada.org::27694532-a5f3-45ef-b876-e2d242e15894" providerId="AD" clId="Web-{EDA0F028-0B60-9D57-1326-41577D778CA3}" dt="2024-08-12T17:35:24.851" v="41"/>
          <ac:picMkLst>
            <pc:docMk/>
            <pc:sldMk cId="2527378772" sldId="354"/>
            <ac:picMk id="3" creationId="{467AE7F9-113D-F239-2D74-4D2FA5B96DBE}"/>
          </ac:picMkLst>
        </pc:picChg>
        <pc:picChg chg="del">
          <ac:chgData name="Velda Schalk" userId="S::vschalk@sacada.org::27694532-a5f3-45ef-b876-e2d242e15894" providerId="AD" clId="Web-{EDA0F028-0B60-9D57-1326-41577D778CA3}" dt="2024-08-12T17:34:23.896" v="37"/>
          <ac:picMkLst>
            <pc:docMk/>
            <pc:sldMk cId="2527378772" sldId="354"/>
            <ac:picMk id="4" creationId="{5A041F41-A2C5-4BAD-96F9-9834DD28CC06}"/>
          </ac:picMkLst>
        </pc:picChg>
      </pc:sldChg>
      <pc:sldChg chg="addSp delSp modSp">
        <pc:chgData name="Velda Schalk" userId="S::vschalk@sacada.org::27694532-a5f3-45ef-b876-e2d242e15894" providerId="AD" clId="Web-{EDA0F028-0B60-9D57-1326-41577D778CA3}" dt="2024-08-12T17:43:18.009" v="86" actId="1076"/>
        <pc:sldMkLst>
          <pc:docMk/>
          <pc:sldMk cId="3148608610" sldId="356"/>
        </pc:sldMkLst>
        <pc:spChg chg="mod">
          <ac:chgData name="Velda Schalk" userId="S::vschalk@sacada.org::27694532-a5f3-45ef-b876-e2d242e15894" providerId="AD" clId="Web-{EDA0F028-0B60-9D57-1326-41577D778CA3}" dt="2024-08-12T17:43:02.086" v="84" actId="1076"/>
          <ac:spMkLst>
            <pc:docMk/>
            <pc:sldMk cId="3148608610" sldId="356"/>
            <ac:spMk id="4" creationId="{DDA449E0-C141-B987-6432-40B863DF5432}"/>
          </ac:spMkLst>
        </pc:spChg>
        <pc:spChg chg="mod">
          <ac:chgData name="Velda Schalk" userId="S::vschalk@sacada.org::27694532-a5f3-45ef-b876-e2d242e15894" providerId="AD" clId="Web-{EDA0F028-0B60-9D57-1326-41577D778CA3}" dt="2024-08-12T17:42:36.976" v="79" actId="1076"/>
          <ac:spMkLst>
            <pc:docMk/>
            <pc:sldMk cId="3148608610" sldId="356"/>
            <ac:spMk id="6" creationId="{946D8F61-CCD4-47CD-BD48-C7E7A4293E82}"/>
          </ac:spMkLst>
        </pc:spChg>
        <pc:picChg chg="add del mod">
          <ac:chgData name="Velda Schalk" userId="S::vschalk@sacada.org::27694532-a5f3-45ef-b876-e2d242e15894" providerId="AD" clId="Web-{EDA0F028-0B60-9D57-1326-41577D778CA3}" dt="2024-08-12T17:41:28.474" v="73"/>
          <ac:picMkLst>
            <pc:docMk/>
            <pc:sldMk cId="3148608610" sldId="356"/>
            <ac:picMk id="2" creationId="{586FB640-6AA3-16AC-9F75-7B07DF745CCC}"/>
          </ac:picMkLst>
        </pc:picChg>
        <pc:picChg chg="add mod">
          <ac:chgData name="Velda Schalk" userId="S::vschalk@sacada.org::27694532-a5f3-45ef-b876-e2d242e15894" providerId="AD" clId="Web-{EDA0F028-0B60-9D57-1326-41577D778CA3}" dt="2024-08-12T17:43:18.009" v="86" actId="1076"/>
          <ac:picMkLst>
            <pc:docMk/>
            <pc:sldMk cId="3148608610" sldId="356"/>
            <ac:picMk id="3" creationId="{AC26321B-59AF-1F83-1C5C-948865B78B50}"/>
          </ac:picMkLst>
        </pc:picChg>
      </pc:sldChg>
      <pc:sldChg chg="modSp">
        <pc:chgData name="Velda Schalk" userId="S::vschalk@sacada.org::27694532-a5f3-45ef-b876-e2d242e15894" providerId="AD" clId="Web-{EDA0F028-0B60-9D57-1326-41577D778CA3}" dt="2024-08-12T17:44:04.839" v="89" actId="20577"/>
        <pc:sldMkLst>
          <pc:docMk/>
          <pc:sldMk cId="2304106877" sldId="357"/>
        </pc:sldMkLst>
        <pc:spChg chg="mod">
          <ac:chgData name="Velda Schalk" userId="S::vschalk@sacada.org::27694532-a5f3-45ef-b876-e2d242e15894" providerId="AD" clId="Web-{EDA0F028-0B60-9D57-1326-41577D778CA3}" dt="2024-08-12T17:44:04.839" v="89" actId="20577"/>
          <ac:spMkLst>
            <pc:docMk/>
            <pc:sldMk cId="2304106877" sldId="357"/>
            <ac:spMk id="5" creationId="{C4FEA9FB-EC6E-602D-4E86-3D8DB251B062}"/>
          </ac:spMkLst>
        </pc:spChg>
      </pc:sldChg>
      <pc:sldChg chg="modSp">
        <pc:chgData name="Velda Schalk" userId="S::vschalk@sacada.org::27694532-a5f3-45ef-b876-e2d242e15894" providerId="AD" clId="Web-{EDA0F028-0B60-9D57-1326-41577D778CA3}" dt="2024-08-12T17:44:16.823" v="90" actId="20577"/>
        <pc:sldMkLst>
          <pc:docMk/>
          <pc:sldMk cId="2457507075" sldId="358"/>
        </pc:sldMkLst>
        <pc:spChg chg="mod">
          <ac:chgData name="Velda Schalk" userId="S::vschalk@sacada.org::27694532-a5f3-45ef-b876-e2d242e15894" providerId="AD" clId="Web-{EDA0F028-0B60-9D57-1326-41577D778CA3}" dt="2024-08-12T17:44:16.823" v="90" actId="20577"/>
          <ac:spMkLst>
            <pc:docMk/>
            <pc:sldMk cId="2457507075" sldId="358"/>
            <ac:spMk id="2" creationId="{48C08600-7974-4786-8831-C1AA4A9EE500}"/>
          </ac:spMkLst>
        </pc:spChg>
      </pc:sldChg>
      <pc:sldChg chg="modSp">
        <pc:chgData name="Velda Schalk" userId="S::vschalk@sacada.org::27694532-a5f3-45ef-b876-e2d242e15894" providerId="AD" clId="Web-{EDA0F028-0B60-9D57-1326-41577D778CA3}" dt="2024-08-12T17:48:18.863" v="115"/>
        <pc:sldMkLst>
          <pc:docMk/>
          <pc:sldMk cId="423501507" sldId="359"/>
        </pc:sldMkLst>
        <pc:spChg chg="mod">
          <ac:chgData name="Velda Schalk" userId="S::vschalk@sacada.org::27694532-a5f3-45ef-b876-e2d242e15894" providerId="AD" clId="Web-{EDA0F028-0B60-9D57-1326-41577D778CA3}" dt="2024-08-12T17:48:07.894" v="114" actId="14100"/>
          <ac:spMkLst>
            <pc:docMk/>
            <pc:sldMk cId="423501507" sldId="359"/>
            <ac:spMk id="2" creationId="{63019BE3-A6D4-417F-A8BF-41772F1BD46E}"/>
          </ac:spMkLst>
        </pc:spChg>
        <pc:picChg chg="mod">
          <ac:chgData name="Velda Schalk" userId="S::vschalk@sacada.org::27694532-a5f3-45ef-b876-e2d242e15894" providerId="AD" clId="Web-{EDA0F028-0B60-9D57-1326-41577D778CA3}" dt="2024-08-12T17:48:18.863" v="115"/>
          <ac:picMkLst>
            <pc:docMk/>
            <pc:sldMk cId="423501507" sldId="359"/>
            <ac:picMk id="22" creationId="{696F0439-C7E0-75E6-2C64-9B048B927FE8}"/>
          </ac:picMkLst>
        </pc:picChg>
      </pc:sldChg>
      <pc:sldChg chg="modSp">
        <pc:chgData name="Velda Schalk" userId="S::vschalk@sacada.org::27694532-a5f3-45ef-b876-e2d242e15894" providerId="AD" clId="Web-{EDA0F028-0B60-9D57-1326-41577D778CA3}" dt="2024-08-12T17:49:17.991" v="122" actId="1076"/>
        <pc:sldMkLst>
          <pc:docMk/>
          <pc:sldMk cId="2359517002" sldId="363"/>
        </pc:sldMkLst>
        <pc:spChg chg="mod">
          <ac:chgData name="Velda Schalk" userId="S::vschalk@sacada.org::27694532-a5f3-45ef-b876-e2d242e15894" providerId="AD" clId="Web-{EDA0F028-0B60-9D57-1326-41577D778CA3}" dt="2024-08-12T17:49:17.991" v="122" actId="1076"/>
          <ac:spMkLst>
            <pc:docMk/>
            <pc:sldMk cId="2359517002" sldId="363"/>
            <ac:spMk id="2" creationId="{48C08600-7974-4786-8831-C1AA4A9EE500}"/>
          </ac:spMkLst>
        </pc:spChg>
      </pc:sldChg>
      <pc:sldChg chg="modSp">
        <pc:chgData name="Velda Schalk" userId="S::vschalk@sacada.org::27694532-a5f3-45ef-b876-e2d242e15894" providerId="AD" clId="Web-{EDA0F028-0B60-9D57-1326-41577D778CA3}" dt="2024-08-12T17:50:21.821" v="133" actId="14100"/>
        <pc:sldMkLst>
          <pc:docMk/>
          <pc:sldMk cId="1969065346" sldId="364"/>
        </pc:sldMkLst>
        <pc:spChg chg="mod">
          <ac:chgData name="Velda Schalk" userId="S::vschalk@sacada.org::27694532-a5f3-45ef-b876-e2d242e15894" providerId="AD" clId="Web-{EDA0F028-0B60-9D57-1326-41577D778CA3}" dt="2024-08-12T17:50:09.196" v="132" actId="14100"/>
          <ac:spMkLst>
            <pc:docMk/>
            <pc:sldMk cId="1969065346" sldId="364"/>
            <ac:spMk id="2" creationId="{83661414-4406-42F1-BBC2-90D72C59FB57}"/>
          </ac:spMkLst>
        </pc:spChg>
        <pc:picChg chg="mod">
          <ac:chgData name="Velda Schalk" userId="S::vschalk@sacada.org::27694532-a5f3-45ef-b876-e2d242e15894" providerId="AD" clId="Web-{EDA0F028-0B60-9D57-1326-41577D778CA3}" dt="2024-08-12T17:50:21.821" v="133" actId="14100"/>
          <ac:picMkLst>
            <pc:docMk/>
            <pc:sldMk cId="1969065346" sldId="364"/>
            <ac:picMk id="7" creationId="{BBFE19CB-F6EF-952E-8F68-35B837C2145A}"/>
          </ac:picMkLst>
        </pc:picChg>
      </pc:sldChg>
      <pc:sldChg chg="addSp delSp modSp">
        <pc:chgData name="Velda Schalk" userId="S::vschalk@sacada.org::27694532-a5f3-45ef-b876-e2d242e15894" providerId="AD" clId="Web-{EDA0F028-0B60-9D57-1326-41577D778CA3}" dt="2024-08-12T17:55:38.301" v="179" actId="1076"/>
        <pc:sldMkLst>
          <pc:docMk/>
          <pc:sldMk cId="1227115374" sldId="366"/>
        </pc:sldMkLst>
        <pc:spChg chg="mod">
          <ac:chgData name="Velda Schalk" userId="S::vschalk@sacada.org::27694532-a5f3-45ef-b876-e2d242e15894" providerId="AD" clId="Web-{EDA0F028-0B60-9D57-1326-41577D778CA3}" dt="2024-08-12T17:54:09.782" v="174" actId="1076"/>
          <ac:spMkLst>
            <pc:docMk/>
            <pc:sldMk cId="1227115374" sldId="366"/>
            <ac:spMk id="2" creationId="{83661414-4406-42F1-BBC2-90D72C59FB57}"/>
          </ac:spMkLst>
        </pc:spChg>
        <pc:spChg chg="mod">
          <ac:chgData name="Velda Schalk" userId="S::vschalk@sacada.org::27694532-a5f3-45ef-b876-e2d242e15894" providerId="AD" clId="Web-{EDA0F028-0B60-9D57-1326-41577D778CA3}" dt="2024-08-12T17:54:17.689" v="176" actId="1076"/>
          <ac:spMkLst>
            <pc:docMk/>
            <pc:sldMk cId="1227115374" sldId="366"/>
            <ac:spMk id="4" creationId="{8235E7E8-289F-4852-91C8-2227BCE90330}"/>
          </ac:spMkLst>
        </pc:spChg>
        <pc:spChg chg="del">
          <ac:chgData name="Velda Schalk" userId="S::vschalk@sacada.org::27694532-a5f3-45ef-b876-e2d242e15894" providerId="AD" clId="Web-{EDA0F028-0B60-9D57-1326-41577D778CA3}" dt="2024-08-12T17:54:50.987" v="177"/>
          <ac:spMkLst>
            <pc:docMk/>
            <pc:sldMk cId="1227115374" sldId="366"/>
            <ac:spMk id="9" creationId="{55E0F0E2-A427-307C-1E41-5BDAD5025CA0}"/>
          </ac:spMkLst>
        </pc:spChg>
        <pc:spChg chg="mod">
          <ac:chgData name="Velda Schalk" userId="S::vschalk@sacada.org::27694532-a5f3-45ef-b876-e2d242e15894" providerId="AD" clId="Web-{EDA0F028-0B60-9D57-1326-41577D778CA3}" dt="2024-08-12T17:53:55.204" v="170" actId="1076"/>
          <ac:spMkLst>
            <pc:docMk/>
            <pc:sldMk cId="1227115374" sldId="366"/>
            <ac:spMk id="10" creationId="{BAB9445C-9ACD-7497-BFE7-88922C54CBDE}"/>
          </ac:spMkLst>
        </pc:spChg>
        <pc:picChg chg="add mod">
          <ac:chgData name="Velda Schalk" userId="S::vschalk@sacada.org::27694532-a5f3-45ef-b876-e2d242e15894" providerId="AD" clId="Web-{EDA0F028-0B60-9D57-1326-41577D778CA3}" dt="2024-08-12T17:55:38.301" v="179" actId="1076"/>
          <ac:picMkLst>
            <pc:docMk/>
            <pc:sldMk cId="1227115374" sldId="366"/>
            <ac:picMk id="3" creationId="{8833055B-CDEA-EFC6-08F3-083419BD9F14}"/>
          </ac:picMkLst>
        </pc:picChg>
        <pc:picChg chg="del">
          <ac:chgData name="Velda Schalk" userId="S::vschalk@sacada.org::27694532-a5f3-45ef-b876-e2d242e15894" providerId="AD" clId="Web-{EDA0F028-0B60-9D57-1326-41577D778CA3}" dt="2024-08-12T17:54:50.987" v="177"/>
          <ac:picMkLst>
            <pc:docMk/>
            <pc:sldMk cId="1227115374" sldId="366"/>
            <ac:picMk id="8" creationId="{DA10CA9D-5EAC-67F1-5CF8-C8916FDAE42B}"/>
          </ac:picMkLst>
        </pc:picChg>
      </pc:sldChg>
      <pc:sldChg chg="addSp modSp">
        <pc:chgData name="Velda Schalk" userId="S::vschalk@sacada.org::27694532-a5f3-45ef-b876-e2d242e15894" providerId="AD" clId="Web-{EDA0F028-0B60-9D57-1326-41577D778CA3}" dt="2024-08-12T17:45:33.951" v="98" actId="20577"/>
        <pc:sldMkLst>
          <pc:docMk/>
          <pc:sldMk cId="3981508947" sldId="383"/>
        </pc:sldMkLst>
        <pc:spChg chg="mod">
          <ac:chgData name="Velda Schalk" userId="S::vschalk@sacada.org::27694532-a5f3-45ef-b876-e2d242e15894" providerId="AD" clId="Web-{EDA0F028-0B60-9D57-1326-41577D778CA3}" dt="2024-08-12T17:45:33.951" v="98" actId="20577"/>
          <ac:spMkLst>
            <pc:docMk/>
            <pc:sldMk cId="3981508947" sldId="383"/>
            <ac:spMk id="2" creationId="{C096B016-7850-2707-3242-24EE6242CFAC}"/>
          </ac:spMkLst>
        </pc:spChg>
        <pc:spChg chg="mod">
          <ac:chgData name="Velda Schalk" userId="S::vschalk@sacada.org::27694532-a5f3-45ef-b876-e2d242e15894" providerId="AD" clId="Web-{EDA0F028-0B60-9D57-1326-41577D778CA3}" dt="2024-08-12T17:44:33.855" v="92" actId="1076"/>
          <ac:spMkLst>
            <pc:docMk/>
            <pc:sldMk cId="3981508947" sldId="383"/>
            <ac:spMk id="4" creationId="{1939840B-5230-D2DF-60A6-176B2FFED48D}"/>
          </ac:spMkLst>
        </pc:spChg>
        <pc:picChg chg="add mod ord">
          <ac:chgData name="Velda Schalk" userId="S::vschalk@sacada.org::27694532-a5f3-45ef-b876-e2d242e15894" providerId="AD" clId="Web-{EDA0F028-0B60-9D57-1326-41577D778CA3}" dt="2024-08-12T17:45:23.482" v="97"/>
          <ac:picMkLst>
            <pc:docMk/>
            <pc:sldMk cId="3981508947" sldId="383"/>
            <ac:picMk id="3" creationId="{015CA55A-1279-C60A-BA75-CE2BE087B529}"/>
          </ac:picMkLst>
        </pc:picChg>
      </pc:sldChg>
      <pc:sldChg chg="modSp">
        <pc:chgData name="Velda Schalk" userId="S::vschalk@sacada.org::27694532-a5f3-45ef-b876-e2d242e15894" providerId="AD" clId="Web-{EDA0F028-0B60-9D57-1326-41577D778CA3}" dt="2024-08-12T17:52:18.278" v="151" actId="1076"/>
        <pc:sldMkLst>
          <pc:docMk/>
          <pc:sldMk cId="2293517499" sldId="384"/>
        </pc:sldMkLst>
        <pc:spChg chg="mod">
          <ac:chgData name="Velda Schalk" userId="S::vschalk@sacada.org::27694532-a5f3-45ef-b876-e2d242e15894" providerId="AD" clId="Web-{EDA0F028-0B60-9D57-1326-41577D778CA3}" dt="2024-08-12T17:52:05.590" v="149" actId="20577"/>
          <ac:spMkLst>
            <pc:docMk/>
            <pc:sldMk cId="2293517499" sldId="384"/>
            <ac:spMk id="2" creationId="{269D43A2-A923-7E66-AC86-20DE76EEDB9B}"/>
          </ac:spMkLst>
        </pc:spChg>
        <pc:spChg chg="mod">
          <ac:chgData name="Velda Schalk" userId="S::vschalk@sacada.org::27694532-a5f3-45ef-b876-e2d242e15894" providerId="AD" clId="Web-{EDA0F028-0B60-9D57-1326-41577D778CA3}" dt="2024-08-12T17:52:18.278" v="151" actId="1076"/>
          <ac:spMkLst>
            <pc:docMk/>
            <pc:sldMk cId="2293517499" sldId="384"/>
            <ac:spMk id="4" creationId="{16D3E56F-4252-2BD6-4B7B-D306F418D78A}"/>
          </ac:spMkLst>
        </pc:spChg>
      </pc:sldChg>
      <pc:sldChg chg="modSp">
        <pc:chgData name="Velda Schalk" userId="S::vschalk@sacada.org::27694532-a5f3-45ef-b876-e2d242e15894" providerId="AD" clId="Web-{EDA0F028-0B60-9D57-1326-41577D778CA3}" dt="2024-08-12T17:51:12.651" v="140" actId="1076"/>
        <pc:sldMkLst>
          <pc:docMk/>
          <pc:sldMk cId="1158344190" sldId="386"/>
        </pc:sldMkLst>
        <pc:spChg chg="mod">
          <ac:chgData name="Velda Schalk" userId="S::vschalk@sacada.org::27694532-a5f3-45ef-b876-e2d242e15894" providerId="AD" clId="Web-{EDA0F028-0B60-9D57-1326-41577D778CA3}" dt="2024-08-12T17:51:01.213" v="138" actId="20577"/>
          <ac:spMkLst>
            <pc:docMk/>
            <pc:sldMk cId="1158344190" sldId="386"/>
            <ac:spMk id="2" creationId="{83661414-4406-42F1-BBC2-90D72C59FB57}"/>
          </ac:spMkLst>
        </pc:spChg>
        <pc:spChg chg="mod">
          <ac:chgData name="Velda Schalk" userId="S::vschalk@sacada.org::27694532-a5f3-45ef-b876-e2d242e15894" providerId="AD" clId="Web-{EDA0F028-0B60-9D57-1326-41577D778CA3}" dt="2024-08-12T17:51:12.651" v="140" actId="1076"/>
          <ac:spMkLst>
            <pc:docMk/>
            <pc:sldMk cId="1158344190" sldId="386"/>
            <ac:spMk id="4" creationId="{8235E7E8-289F-4852-91C8-2227BCE90330}"/>
          </ac:spMkLst>
        </pc:spChg>
      </pc:sldChg>
      <pc:sldChg chg="modSp">
        <pc:chgData name="Velda Schalk" userId="S::vschalk@sacada.org::27694532-a5f3-45ef-b876-e2d242e15894" providerId="AD" clId="Web-{EDA0F028-0B60-9D57-1326-41577D778CA3}" dt="2024-08-12T17:51:37.871" v="145" actId="1076"/>
        <pc:sldMkLst>
          <pc:docMk/>
          <pc:sldMk cId="335490076" sldId="387"/>
        </pc:sldMkLst>
        <pc:spChg chg="mod">
          <ac:chgData name="Velda Schalk" userId="S::vschalk@sacada.org::27694532-a5f3-45ef-b876-e2d242e15894" providerId="AD" clId="Web-{EDA0F028-0B60-9D57-1326-41577D778CA3}" dt="2024-08-12T17:51:37.871" v="145" actId="1076"/>
          <ac:spMkLst>
            <pc:docMk/>
            <pc:sldMk cId="335490076" sldId="387"/>
            <ac:spMk id="2" creationId="{83661414-4406-42F1-BBC2-90D72C59FB57}"/>
          </ac:spMkLst>
        </pc:spChg>
        <pc:picChg chg="mod">
          <ac:chgData name="Velda Schalk" userId="S::vschalk@sacada.org::27694532-a5f3-45ef-b876-e2d242e15894" providerId="AD" clId="Web-{EDA0F028-0B60-9D57-1326-41577D778CA3}" dt="2024-08-12T17:51:33.824" v="144" actId="1076"/>
          <ac:picMkLst>
            <pc:docMk/>
            <pc:sldMk cId="335490076" sldId="387"/>
            <ac:picMk id="9" creationId="{3F080E23-9D8C-EB0D-16A6-BD9B6D884FC6}"/>
          </ac:picMkLst>
        </pc:picChg>
      </pc:sldChg>
      <pc:sldChg chg="modSp">
        <pc:chgData name="Velda Schalk" userId="S::vschalk@sacada.org::27694532-a5f3-45ef-b876-e2d242e15894" providerId="AD" clId="Web-{EDA0F028-0B60-9D57-1326-41577D778CA3}" dt="2024-08-12T17:53:29.672" v="165" actId="20577"/>
        <pc:sldMkLst>
          <pc:docMk/>
          <pc:sldMk cId="108670216" sldId="388"/>
        </pc:sldMkLst>
        <pc:spChg chg="mod">
          <ac:chgData name="Velda Schalk" userId="S::vschalk@sacada.org::27694532-a5f3-45ef-b876-e2d242e15894" providerId="AD" clId="Web-{EDA0F028-0B60-9D57-1326-41577D778CA3}" dt="2024-08-12T17:53:29.672" v="165" actId="20577"/>
          <ac:spMkLst>
            <pc:docMk/>
            <pc:sldMk cId="108670216" sldId="388"/>
            <ac:spMk id="2" creationId="{83661414-4406-42F1-BBC2-90D72C59FB57}"/>
          </ac:spMkLst>
        </pc:spChg>
        <pc:picChg chg="mod">
          <ac:chgData name="Velda Schalk" userId="S::vschalk@sacada.org::27694532-a5f3-45ef-b876-e2d242e15894" providerId="AD" clId="Web-{EDA0F028-0B60-9D57-1326-41577D778CA3}" dt="2024-08-12T17:52:52.170" v="153"/>
          <ac:picMkLst>
            <pc:docMk/>
            <pc:sldMk cId="108670216" sldId="388"/>
            <ac:picMk id="12" creationId="{613871F5-13AA-1212-E284-4D363A0E4E75}"/>
          </ac:picMkLst>
        </pc:picChg>
        <pc:picChg chg="mod">
          <ac:chgData name="Velda Schalk" userId="S::vschalk@sacada.org::27694532-a5f3-45ef-b876-e2d242e15894" providerId="AD" clId="Web-{EDA0F028-0B60-9D57-1326-41577D778CA3}" dt="2024-08-12T17:53:02.124" v="155" actId="1076"/>
          <ac:picMkLst>
            <pc:docMk/>
            <pc:sldMk cId="108670216" sldId="388"/>
            <ac:picMk id="13" creationId="{A846C9B1-4478-366E-553E-3574D62F59F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310E8-9845-476D-AA78-D10C3A67C1C1}"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160E0B-0511-45DE-8873-B9BBBE3B42B3}" type="slidenum">
              <a:rPr lang="en-US" smtClean="0"/>
              <a:t>‹#›</a:t>
            </a:fld>
            <a:endParaRPr lang="en-US"/>
          </a:p>
        </p:txBody>
      </p:sp>
    </p:spTree>
    <p:extLst>
      <p:ext uri="{BB962C8B-B14F-4D97-AF65-F5344CB8AC3E}">
        <p14:creationId xmlns:p14="http://schemas.microsoft.com/office/powerpoint/2010/main" val="2695225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Red Ribbon Week 2024!</a:t>
            </a:r>
          </a:p>
        </p:txBody>
      </p:sp>
      <p:sp>
        <p:nvSpPr>
          <p:cNvPr id="4" name="Slide Number Placeholder 3"/>
          <p:cNvSpPr>
            <a:spLocks noGrp="1"/>
          </p:cNvSpPr>
          <p:nvPr>
            <p:ph type="sldNum" sz="quarter" idx="5"/>
          </p:nvPr>
        </p:nvSpPr>
        <p:spPr/>
        <p:txBody>
          <a:bodyPr/>
          <a:lstStyle/>
          <a:p>
            <a:fld id="{DB160E0B-0511-45DE-8873-B9BBBE3B42B3}" type="slidenum">
              <a:rPr lang="en-US" smtClean="0"/>
              <a:t>1</a:t>
            </a:fld>
            <a:endParaRPr lang="en-US"/>
          </a:p>
        </p:txBody>
      </p:sp>
    </p:spTree>
    <p:extLst>
      <p:ext uri="{BB962C8B-B14F-4D97-AF65-F5344CB8AC3E}">
        <p14:creationId xmlns:p14="http://schemas.microsoft.com/office/powerpoint/2010/main" val="275843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there is a fire, or other emergency, we</a:t>
            </a:r>
            <a:r>
              <a:rPr lang="en-US" b="1"/>
              <a:t> call * “911” </a:t>
            </a:r>
            <a:r>
              <a:rPr lang="en-US" b="0"/>
              <a:t> and Trained first responders will come </a:t>
            </a:r>
            <a:r>
              <a:rPr lang="en-US"/>
              <a:t>and help with the situation.</a:t>
            </a:r>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10</a:t>
            </a:fld>
            <a:endParaRPr lang="en-US"/>
          </a:p>
        </p:txBody>
      </p:sp>
    </p:spTree>
    <p:extLst>
      <p:ext uri="{BB962C8B-B14F-4D97-AF65-F5344CB8AC3E}">
        <p14:creationId xmlns:p14="http://schemas.microsoft.com/office/powerpoint/2010/main" val="3725184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If there is an emergency, before you pick up a phone to call 9-1-1, what is the very first thing you 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*Click*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Look for a trusted adult!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Try to tell a parent or any grown–up, babysitter or whoever is staying with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can’t tell a trusted adult, then call 9-1-1 in case of an emergency!</a:t>
            </a:r>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11</a:t>
            </a:fld>
            <a:endParaRPr lang="en-US"/>
          </a:p>
        </p:txBody>
      </p:sp>
    </p:spTree>
    <p:extLst>
      <p:ext uri="{BB962C8B-B14F-4D97-AF65-F5344CB8AC3E}">
        <p14:creationId xmlns:p14="http://schemas.microsoft.com/office/powerpoint/2010/main" val="1743518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see if you know what </a:t>
            </a:r>
            <a:r>
              <a:rPr lang="en-US" b="1" i="1"/>
              <a:t>is</a:t>
            </a:r>
            <a:r>
              <a:rPr lang="en-US"/>
              <a:t> a real emergency. </a:t>
            </a:r>
          </a:p>
          <a:p>
            <a:r>
              <a:rPr lang="en-US"/>
              <a:t> </a:t>
            </a:r>
            <a:r>
              <a:rPr lang="en-US" i="1"/>
              <a:t>Is it an emergency if you can’t find your puppy</a:t>
            </a:r>
            <a:r>
              <a:rPr lang="en-US"/>
              <a:t>?   </a:t>
            </a:r>
          </a:p>
          <a:p>
            <a:r>
              <a:rPr lang="en-US"/>
              <a:t>         </a:t>
            </a:r>
            <a:r>
              <a:rPr lang="en-US" b="1"/>
              <a:t>*Click* </a:t>
            </a:r>
            <a:r>
              <a:rPr lang="en-US"/>
              <a:t>No, that is troublesome, but it is not an emergency for which you would call 9-1-1.  </a:t>
            </a:r>
          </a:p>
          <a:p>
            <a:r>
              <a:rPr lang="en-US" i="1"/>
              <a:t>How about if your sister won’t play with you, or is being mean</a:t>
            </a:r>
            <a:r>
              <a:rPr lang="en-US"/>
              <a:t>?  \</a:t>
            </a:r>
          </a:p>
          <a:p>
            <a:r>
              <a:rPr lang="en-US"/>
              <a:t>         </a:t>
            </a:r>
            <a:r>
              <a:rPr lang="en-US" b="1"/>
              <a:t>*Click* </a:t>
            </a:r>
            <a:r>
              <a:rPr lang="en-US"/>
              <a:t>Nope, you can’t call 9-1-1 for that either.</a:t>
            </a:r>
          </a:p>
          <a:p>
            <a:r>
              <a:rPr lang="en-US"/>
              <a:t>How about if your mother or grandmother has fallen and is hurt, or you can’t wake up your grandparent?  </a:t>
            </a:r>
          </a:p>
          <a:p>
            <a:r>
              <a:rPr lang="en-US" b="1" i="0"/>
              <a:t>         *Click* </a:t>
            </a:r>
            <a:r>
              <a:rPr lang="en-US" b="0" i="0"/>
              <a:t>Yes, those are true emergencies, and you could call 9-1-1</a:t>
            </a:r>
            <a:r>
              <a:rPr lang="en-US" i="0"/>
              <a:t> if there isn’t another adult around to help.</a:t>
            </a:r>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12</a:t>
            </a:fld>
            <a:endParaRPr lang="en-US"/>
          </a:p>
        </p:txBody>
      </p:sp>
    </p:spTree>
    <p:extLst>
      <p:ext uri="{BB962C8B-B14F-4D97-AF65-F5344CB8AC3E}">
        <p14:creationId xmlns:p14="http://schemas.microsoft.com/office/powerpoint/2010/main" val="3725184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lang="en-US" sz="1800"/>
              <a:t>To help you remember to call 9-1-1 for help I found this song, sung to the tune of “Three Blind Mice”</a:t>
            </a:r>
          </a:p>
          <a:p>
            <a:pPr marL="0" marR="0" lvl="0" indent="0" algn="l" defTabSz="914400" rtl="0" eaLnBrk="1" fontAlgn="auto" latinLnBrk="0" hangingPunct="1">
              <a:lnSpc>
                <a:spcPct val="100000"/>
              </a:lnSpc>
              <a:spcBef>
                <a:spcPts val="600"/>
              </a:spcBef>
              <a:spcAft>
                <a:spcPts val="1200"/>
              </a:spcAft>
              <a:buClrTx/>
              <a:buSzTx/>
              <a:buFontTx/>
              <a:buNone/>
              <a:tabLst/>
              <a:defRPr/>
            </a:pPr>
            <a:endParaRPr lang="en-US" sz="1800"/>
          </a:p>
          <a:p>
            <a:pPr marL="0" marR="0" lvl="0" indent="0" algn="l" defTabSz="914400" rtl="0" eaLnBrk="1" fontAlgn="auto" latinLnBrk="0" hangingPunct="1">
              <a:lnSpc>
                <a:spcPct val="100000"/>
              </a:lnSpc>
              <a:spcBef>
                <a:spcPts val="600"/>
              </a:spcBef>
              <a:spcAft>
                <a:spcPts val="1200"/>
              </a:spcAft>
              <a:buClrTx/>
              <a:buSzTx/>
              <a:buFontTx/>
              <a:buNone/>
              <a:tabLst/>
              <a:defRPr/>
            </a:pPr>
            <a:r>
              <a:rPr lang="en-US" sz="1800"/>
              <a:t>As you start to understand and remember the lyrics you can start to sing along. After the video we will all sing it together! </a:t>
            </a:r>
          </a:p>
          <a:p>
            <a:pPr marL="0" marR="0" algn="l">
              <a:spcBef>
                <a:spcPts val="600"/>
              </a:spcBef>
              <a:spcAft>
                <a:spcPts val="1200"/>
              </a:spcAft>
            </a:pPr>
            <a:endParaRPr lang="en-US" sz="1800" b="0" i="0">
              <a:solidFill>
                <a:srgbClr val="302E2E"/>
              </a:solidFill>
              <a:effectLst/>
              <a:latin typeface="opensans"/>
            </a:endParaRPr>
          </a:p>
          <a:p>
            <a:pPr marL="0" marR="0" algn="l">
              <a:spcBef>
                <a:spcPts val="600"/>
              </a:spcBef>
              <a:spcAft>
                <a:spcPts val="1200"/>
              </a:spcAft>
            </a:pPr>
            <a:r>
              <a:rPr lang="en-US" sz="1800" b="0" i="0">
                <a:solidFill>
                  <a:srgbClr val="302E2E"/>
                </a:solidFill>
                <a:effectLst/>
                <a:latin typeface="opensans"/>
              </a:rPr>
              <a:t>Helps on the way. Helps on the way.</a:t>
            </a:r>
            <a:endParaRPr lang="en-US" b="0" i="0">
              <a:solidFill>
                <a:srgbClr val="000000"/>
              </a:solidFill>
              <a:effectLst/>
              <a:latin typeface="Calibri" panose="020F0502020204030204" pitchFamily="34" charset="0"/>
            </a:endParaRPr>
          </a:p>
          <a:p>
            <a:pPr marL="0" marR="0" algn="l">
              <a:spcBef>
                <a:spcPts val="600"/>
              </a:spcBef>
              <a:spcAft>
                <a:spcPts val="1200"/>
              </a:spcAft>
            </a:pPr>
            <a:r>
              <a:rPr lang="en-US" sz="1800" b="0" i="0">
                <a:solidFill>
                  <a:srgbClr val="302E2E"/>
                </a:solidFill>
                <a:effectLst/>
                <a:latin typeface="opensans"/>
              </a:rPr>
              <a:t>  If I need help, I know what to do.</a:t>
            </a:r>
            <a:endParaRPr lang="en-US" b="0" i="0">
              <a:solidFill>
                <a:srgbClr val="000000"/>
              </a:solidFill>
              <a:effectLst/>
              <a:latin typeface="Calibri" panose="020F0502020204030204" pitchFamily="34" charset="0"/>
            </a:endParaRPr>
          </a:p>
          <a:p>
            <a:pPr marL="0" marR="0" algn="l">
              <a:spcBef>
                <a:spcPts val="600"/>
              </a:spcBef>
              <a:spcAft>
                <a:spcPts val="1200"/>
              </a:spcAft>
            </a:pPr>
            <a:r>
              <a:rPr lang="en-US" sz="1800" b="0" i="0">
                <a:solidFill>
                  <a:srgbClr val="302E2E"/>
                </a:solidFill>
                <a:effectLst/>
                <a:latin typeface="opensans"/>
              </a:rPr>
              <a:t>  I can call the police, fire and ambulance, too,</a:t>
            </a:r>
            <a:endParaRPr lang="en-US" b="0" i="0">
              <a:solidFill>
                <a:srgbClr val="000000"/>
              </a:solidFill>
              <a:effectLst/>
              <a:latin typeface="Calibri" panose="020F0502020204030204" pitchFamily="34" charset="0"/>
            </a:endParaRPr>
          </a:p>
          <a:p>
            <a:pPr marL="0" marR="0" algn="l">
              <a:spcBef>
                <a:spcPts val="600"/>
              </a:spcBef>
              <a:spcAft>
                <a:spcPts val="1200"/>
              </a:spcAft>
            </a:pPr>
            <a:r>
              <a:rPr lang="en-US" sz="1800" b="0" i="0">
                <a:solidFill>
                  <a:srgbClr val="302E2E"/>
                </a:solidFill>
                <a:effectLst/>
                <a:latin typeface="opensans"/>
              </a:rPr>
              <a:t>  It makes me feel safe to know what to do.</a:t>
            </a:r>
            <a:endParaRPr lang="en-US" b="0" i="0">
              <a:solidFill>
                <a:srgbClr val="000000"/>
              </a:solidFill>
              <a:effectLst/>
              <a:latin typeface="Calibri" panose="020F0502020204030204" pitchFamily="34" charset="0"/>
            </a:endParaRPr>
          </a:p>
          <a:p>
            <a:pPr marL="0" marR="0" algn="l">
              <a:spcBef>
                <a:spcPts val="600"/>
              </a:spcBef>
              <a:spcAft>
                <a:spcPts val="1200"/>
              </a:spcAft>
            </a:pPr>
            <a:r>
              <a:rPr lang="en-US" sz="1800" b="0" i="0">
                <a:solidFill>
                  <a:srgbClr val="302E2E"/>
                </a:solidFill>
                <a:effectLst/>
                <a:latin typeface="opensans"/>
              </a:rPr>
              <a:t>  Dial 9-1-1,   Dial 9-1-1</a:t>
            </a:r>
            <a:endParaRPr lang="en-US" b="0" i="0">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13</a:t>
            </a:fld>
            <a:endParaRPr lang="en-US"/>
          </a:p>
        </p:txBody>
      </p:sp>
    </p:spTree>
    <p:extLst>
      <p:ext uri="{BB962C8B-B14F-4D97-AF65-F5344CB8AC3E}">
        <p14:creationId xmlns:p14="http://schemas.microsoft.com/office/powerpoint/2010/main" val="2820305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600"/>
              </a:spcBef>
              <a:spcAft>
                <a:spcPts val="1200"/>
              </a:spcAft>
            </a:pPr>
            <a:r>
              <a:rPr lang="en-US" sz="1200" b="0" i="0">
                <a:solidFill>
                  <a:srgbClr val="302E2E"/>
                </a:solidFill>
                <a:effectLst/>
                <a:latin typeface="opensans"/>
              </a:rPr>
              <a:t>I will sing it and then you guys can repeat after me! </a:t>
            </a:r>
          </a:p>
          <a:p>
            <a:pPr marL="0" marR="0" algn="l">
              <a:spcBef>
                <a:spcPts val="600"/>
              </a:spcBef>
              <a:spcAft>
                <a:spcPts val="1200"/>
              </a:spcAft>
            </a:pPr>
            <a:r>
              <a:rPr lang="en-US" sz="1200" b="0" i="0">
                <a:solidFill>
                  <a:srgbClr val="302E2E"/>
                </a:solidFill>
                <a:effectLst/>
                <a:latin typeface="opensans"/>
              </a:rPr>
              <a:t>If you would like to sing with me feel free! </a:t>
            </a:r>
          </a:p>
          <a:p>
            <a:pPr marL="0" marR="0" algn="l">
              <a:spcBef>
                <a:spcPts val="600"/>
              </a:spcBef>
              <a:spcAft>
                <a:spcPts val="1200"/>
              </a:spcAft>
            </a:pPr>
            <a:endParaRPr lang="en-US" sz="1200" b="0" i="0">
              <a:solidFill>
                <a:srgbClr val="302E2E"/>
              </a:solidFill>
              <a:effectLst/>
              <a:latin typeface="opensans"/>
            </a:endParaRPr>
          </a:p>
          <a:p>
            <a:pPr marL="0" marR="0" algn="l">
              <a:spcBef>
                <a:spcPts val="600"/>
              </a:spcBef>
              <a:spcAft>
                <a:spcPts val="1200"/>
              </a:spcAft>
            </a:pPr>
            <a:r>
              <a:rPr lang="en-US" sz="1200" b="0" i="0">
                <a:solidFill>
                  <a:srgbClr val="302E2E"/>
                </a:solidFill>
                <a:effectLst/>
                <a:latin typeface="opensans"/>
              </a:rPr>
              <a:t>Helps on the way. Helps on the way.</a:t>
            </a:r>
            <a:endParaRPr lang="en-US" b="0" i="0">
              <a:solidFill>
                <a:srgbClr val="000000"/>
              </a:solidFill>
              <a:effectLst/>
              <a:latin typeface="Calibri" panose="020F0502020204030204" pitchFamily="34" charset="0"/>
            </a:endParaRPr>
          </a:p>
          <a:p>
            <a:pPr marL="0" marR="0" algn="l">
              <a:spcBef>
                <a:spcPts val="600"/>
              </a:spcBef>
              <a:spcAft>
                <a:spcPts val="1200"/>
              </a:spcAft>
            </a:pPr>
            <a:r>
              <a:rPr lang="en-US" sz="1200" b="0" i="0">
                <a:solidFill>
                  <a:srgbClr val="302E2E"/>
                </a:solidFill>
                <a:effectLst/>
                <a:latin typeface="opensans"/>
              </a:rPr>
              <a:t>  If I need help, I know what to do.</a:t>
            </a:r>
            <a:endParaRPr lang="en-US" b="0" i="0">
              <a:solidFill>
                <a:srgbClr val="000000"/>
              </a:solidFill>
              <a:effectLst/>
              <a:latin typeface="Calibri" panose="020F0502020204030204" pitchFamily="34" charset="0"/>
            </a:endParaRPr>
          </a:p>
          <a:p>
            <a:pPr marL="0" marR="0" algn="l">
              <a:spcBef>
                <a:spcPts val="600"/>
              </a:spcBef>
              <a:spcAft>
                <a:spcPts val="1200"/>
              </a:spcAft>
            </a:pPr>
            <a:r>
              <a:rPr lang="en-US" sz="1200" b="0" i="0">
                <a:solidFill>
                  <a:srgbClr val="302E2E"/>
                </a:solidFill>
                <a:effectLst/>
                <a:latin typeface="opensans"/>
              </a:rPr>
              <a:t>  I can call the police, fire and ambulance, too,</a:t>
            </a:r>
            <a:endParaRPr lang="en-US" b="0" i="0">
              <a:solidFill>
                <a:srgbClr val="000000"/>
              </a:solidFill>
              <a:effectLst/>
              <a:latin typeface="Calibri" panose="020F0502020204030204" pitchFamily="34" charset="0"/>
            </a:endParaRPr>
          </a:p>
          <a:p>
            <a:pPr marL="0" marR="0" algn="l">
              <a:spcBef>
                <a:spcPts val="600"/>
              </a:spcBef>
              <a:spcAft>
                <a:spcPts val="1200"/>
              </a:spcAft>
            </a:pPr>
            <a:r>
              <a:rPr lang="en-US" sz="1200" b="0" i="0">
                <a:solidFill>
                  <a:srgbClr val="302E2E"/>
                </a:solidFill>
                <a:effectLst/>
                <a:latin typeface="opensans"/>
              </a:rPr>
              <a:t>  It makes me feel safe to know what to do.</a:t>
            </a:r>
            <a:endParaRPr lang="en-US" b="0" i="0">
              <a:solidFill>
                <a:srgbClr val="000000"/>
              </a:solidFill>
              <a:effectLst/>
              <a:latin typeface="Calibri" panose="020F0502020204030204" pitchFamily="34" charset="0"/>
            </a:endParaRPr>
          </a:p>
          <a:p>
            <a:pPr marL="0" marR="0" algn="l">
              <a:spcBef>
                <a:spcPts val="600"/>
              </a:spcBef>
              <a:spcAft>
                <a:spcPts val="1200"/>
              </a:spcAft>
            </a:pPr>
            <a:r>
              <a:rPr lang="en-US" sz="1200" b="0" i="0">
                <a:solidFill>
                  <a:srgbClr val="302E2E"/>
                </a:solidFill>
                <a:effectLst/>
                <a:latin typeface="opensans"/>
              </a:rPr>
              <a:t>  Dial 9-1-1,   Dial 9-1-1</a:t>
            </a:r>
            <a:endParaRPr lang="en-US" b="0" i="0">
              <a:solidFill>
                <a:srgbClr val="000000"/>
              </a:solidFill>
              <a:effectLst/>
              <a:latin typeface="Calibri" panose="020F0502020204030204" pitchFamily="34" charset="0"/>
            </a:endParaRPr>
          </a:p>
          <a:p>
            <a:endParaRPr lang="en-US"/>
          </a:p>
          <a:p>
            <a:endParaRPr lang="en-US"/>
          </a:p>
        </p:txBody>
      </p:sp>
      <p:sp>
        <p:nvSpPr>
          <p:cNvPr id="4" name="Slide Number Placeholder 3"/>
          <p:cNvSpPr>
            <a:spLocks noGrp="1"/>
          </p:cNvSpPr>
          <p:nvPr>
            <p:ph type="sldNum" sz="quarter" idx="10"/>
          </p:nvPr>
        </p:nvSpPr>
        <p:spPr/>
        <p:txBody>
          <a:bodyPr/>
          <a:lstStyle/>
          <a:p>
            <a:fld id="{DB160E0B-0511-45DE-8873-B9BBBE3B42B3}" type="slidenum">
              <a:rPr lang="en-US" smtClean="0"/>
              <a:t>14</a:t>
            </a:fld>
            <a:endParaRPr lang="en-US"/>
          </a:p>
        </p:txBody>
      </p:sp>
    </p:spTree>
    <p:extLst>
      <p:ext uri="{BB962C8B-B14F-4D97-AF65-F5344CB8AC3E}">
        <p14:creationId xmlns:p14="http://schemas.microsoft.com/office/powerpoint/2010/main" val="643172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Did you know a drug is anything that changes the way your mind or body work. </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Today we are going to talk about Medicine, which is a helpful drug, and when used correctly can make people feel better. </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Medicines, should always be given to you by a trusted adult, and they </a:t>
            </a:r>
            <a:r>
              <a:rPr kumimoji="0" lang="en-US" altLang="en-US" sz="1200" b="1" i="0" u="none" strike="noStrike" kern="1200" cap="none" spc="0" normalizeH="0" baseline="0" noProof="0">
                <a:ln>
                  <a:noFill/>
                </a:ln>
                <a:solidFill>
                  <a:prstClr val="black"/>
                </a:solidFill>
                <a:effectLst/>
                <a:uLnTx/>
                <a:uFillTx/>
                <a:latin typeface="Calibri" panose="020F0502020204030204"/>
                <a:ea typeface="+mn-ea"/>
                <a:cs typeface="+mn-cs"/>
              </a:rPr>
              <a:t>can be very helpful. </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Calibri" panose="020F0502020204030204"/>
                <a:ea typeface="+mn-ea"/>
                <a:cs typeface="+mn-cs"/>
              </a:rPr>
              <a:t>Examples of some medicines are     </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Calibri" panose="020F0502020204030204"/>
                <a:ea typeface="+mn-ea"/>
                <a:cs typeface="+mn-cs"/>
              </a:rPr>
              <a:t>       *Click* </a:t>
            </a:r>
            <a:r>
              <a:rPr lang="en-US" altLang="en-US">
                <a:solidFill>
                  <a:prstClr val="black"/>
                </a:solidFill>
                <a:latin typeface="Calibri" panose="020F0502020204030204"/>
              </a:rPr>
              <a:t>Antibiotics - which are prescribed by a doctor, and can help your body fight an infection</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altLang="en-US" sz="1200" b="1" i="0" u="none" strike="noStrike" kern="1200" cap="none" spc="0" normalizeH="0" baseline="0" noProof="0">
                <a:ln>
                  <a:noFill/>
                </a:ln>
                <a:solidFill>
                  <a:prstClr val="black"/>
                </a:solidFill>
                <a:effectLst/>
                <a:uLnTx/>
                <a:uFillTx/>
                <a:latin typeface="Calibri" panose="020F0502020204030204"/>
                <a:ea typeface="+mn-ea"/>
                <a:cs typeface="+mn-cs"/>
              </a:rPr>
              <a:t>*Click* </a:t>
            </a: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Allergy medications – which a trusted adult can give you if you are experiencing allergies </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altLang="en-US" sz="1200" b="1" i="0" u="none" strike="noStrike" kern="1200" cap="none" spc="0" normalizeH="0" baseline="0" noProof="0">
                <a:ln>
                  <a:noFill/>
                </a:ln>
                <a:solidFill>
                  <a:prstClr val="black"/>
                </a:solidFill>
                <a:effectLst/>
                <a:uLnTx/>
                <a:uFillTx/>
                <a:latin typeface="Calibri" panose="020F0502020204030204"/>
                <a:ea typeface="+mn-ea"/>
                <a:cs typeface="+mn-cs"/>
              </a:rPr>
              <a:t>*Click* </a:t>
            </a: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Pain relievers – which a trusted adult can give you to help you if you are hurt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altLang="en-US">
                <a:solidFill>
                  <a:prstClr val="black"/>
                </a:solidFill>
                <a:latin typeface="Calibri" panose="020F0502020204030204"/>
              </a:rPr>
              <a:t> </a:t>
            </a: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These are all examples of</a:t>
            </a:r>
            <a:r>
              <a:rPr lang="en-US" altLang="en-US">
                <a:solidFill>
                  <a:prstClr val="black"/>
                </a:solidFill>
                <a:latin typeface="Calibri" panose="020F0502020204030204"/>
              </a:rPr>
              <a:t> </a:t>
            </a: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altLang="en-US" sz="1200" b="1" i="0" u="sng" strike="noStrike" kern="1200" cap="none" spc="0" normalizeH="0" baseline="0" noProof="0">
                <a:ln>
                  <a:noFill/>
                </a:ln>
                <a:solidFill>
                  <a:prstClr val="black"/>
                </a:solidFill>
                <a:effectLst/>
                <a:uLnTx/>
                <a:uFillTx/>
                <a:latin typeface="Calibri" panose="020F0502020204030204"/>
                <a:ea typeface="+mn-ea"/>
                <a:cs typeface="+mn-cs"/>
              </a:rPr>
              <a:t>Medicine -</a:t>
            </a:r>
            <a:r>
              <a:rPr lang="en-US" altLang="en-US" b="1" u="sng">
                <a:solidFill>
                  <a:prstClr val="black"/>
                </a:solidFill>
                <a:latin typeface="Calibri" panose="020F0502020204030204"/>
              </a:rPr>
              <a:t> </a:t>
            </a:r>
            <a:r>
              <a:rPr kumimoji="0" lang="en-US" altLang="en-US" sz="1200" b="1" i="0" u="sng" strike="noStrike" kern="1200" cap="none" spc="0" normalizeH="0" baseline="0" noProof="0">
                <a:ln>
                  <a:noFill/>
                </a:ln>
                <a:solidFill>
                  <a:prstClr val="black"/>
                </a:solidFill>
                <a:effectLst/>
                <a:uLnTx/>
                <a:uFillTx/>
                <a:latin typeface="Calibri" panose="020F0502020204030204"/>
                <a:ea typeface="+mn-ea"/>
                <a:cs typeface="+mn-cs"/>
              </a:rPr>
              <a:t> which are </a:t>
            </a:r>
            <a:r>
              <a:rPr kumimoji="0" lang="en-US" altLang="en-US" sz="1200" b="1" i="1" u="sng" strike="noStrike" kern="1200" cap="none" spc="0" normalizeH="0" baseline="0" noProof="0">
                <a:ln>
                  <a:noFill/>
                </a:ln>
                <a:solidFill>
                  <a:prstClr val="black"/>
                </a:solidFill>
                <a:effectLst/>
                <a:uLnTx/>
                <a:uFillTx/>
                <a:latin typeface="Calibri" panose="020F0502020204030204"/>
                <a:ea typeface="+mn-ea"/>
                <a:cs typeface="+mn-cs"/>
              </a:rPr>
              <a:t>helpful drugs</a:t>
            </a:r>
            <a:r>
              <a:rPr kumimoji="0" lang="en-US" altLang="en-US" sz="1200" b="1" i="1" u="none" strike="noStrike" kern="1200" cap="none" spc="0" normalizeH="0" baseline="0" noProof="0">
                <a:ln>
                  <a:noFill/>
                </a:ln>
                <a:solidFill>
                  <a:prstClr val="black"/>
                </a:solidFill>
                <a:effectLst/>
                <a:uLnTx/>
                <a:uFillTx/>
                <a:latin typeface="Calibri" panose="020F0502020204030204"/>
                <a:ea typeface="+mn-ea"/>
                <a:cs typeface="+mn-cs"/>
              </a:rPr>
              <a:t>.</a:t>
            </a:r>
            <a:r>
              <a:rPr lang="en-US" altLang="en-US" b="1" i="1">
                <a:solidFill>
                  <a:prstClr val="black"/>
                </a:solidFill>
                <a:latin typeface="Calibri" panose="020F0502020204030204"/>
              </a:rPr>
              <a:t>  </a:t>
            </a:r>
            <a:endParaRPr kumimoji="0" lang="en-US" altLang="en-US" sz="1200" b="1"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altLang="en-US">
                <a:cs typeface="Calibri" panose="020F0502020204030204"/>
              </a:rPr>
              <a:t>Medicines like these are </a:t>
            </a:r>
            <a:r>
              <a:rPr lang="en-US" altLang="en-US" b="1">
                <a:cs typeface="Calibri" panose="020F0502020204030204"/>
              </a:rPr>
              <a:t>NOT </a:t>
            </a:r>
            <a:r>
              <a:rPr lang="en-US" altLang="en-US">
                <a:cs typeface="Calibri" panose="020F0502020204030204"/>
              </a:rPr>
              <a:t>things you should take without permission.  </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Calibri" panose="020F0502020204030204"/>
                <a:ea typeface="+mn-ea"/>
                <a:cs typeface="+mn-cs"/>
              </a:rPr>
              <a:t>Only take medicine from a trusted adult, like a parent, grandparent, doctor or nurse</a:t>
            </a: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altLang="en-US">
              <a:cs typeface="Calibri" panose="020F0502020204030204"/>
            </a:endParaRPr>
          </a:p>
          <a:p>
            <a:r>
              <a:rPr lang="en-US" altLang="en-US">
                <a:cs typeface="Calibri" panose="020F0502020204030204"/>
              </a:rPr>
              <a:t>These things you don't share with anyone. You should always tell a trusted adult if you find something, laying around, that looks like a pill or other medicine. </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420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look at some things, including medicines, that might be  Safe, or Not Safe.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Think for a minute, of these things, think, “What is safe to put in my mouth….”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 see some things that are safe to put in your mouth and some things that are NOT safe to put in your mouth…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remember this is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Start from top left and go to the right, then go to the bottom line and go left from right… the clips move based on if they are safe or unsafe to put in your mouth.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DB160E0B-0511-45DE-8873-B9BBBE3B42B3}" type="slidenum">
              <a:rPr lang="en-US" smtClean="0"/>
              <a:t>16</a:t>
            </a:fld>
            <a:endParaRPr lang="en-US"/>
          </a:p>
        </p:txBody>
      </p:sp>
    </p:spTree>
    <p:extLst>
      <p:ext uri="{BB962C8B-B14F-4D97-AF65-F5344CB8AC3E}">
        <p14:creationId xmlns:p14="http://schemas.microsoft.com/office/powerpoint/2010/main" val="643172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Now let’s look at the items that are not safe to put in your month.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 of these are safe for you to use by yourself and some are not. Take a minute to think what up here is ok for you use by yourself. </a:t>
            </a:r>
            <a:endParaRPr lang="en-US" b="1"/>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Start from top left and go to the right, then go to the bottom line and go left from right… the clips move based on if they are safe or not safe to use by yourself. </a:t>
            </a:r>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DB160E0B-0511-45DE-8873-B9BBBE3B42B3}" type="slidenum">
              <a:rPr lang="en-US" smtClean="0"/>
              <a:t>17</a:t>
            </a:fld>
            <a:endParaRPr lang="en-US"/>
          </a:p>
        </p:txBody>
      </p:sp>
    </p:spTree>
    <p:extLst>
      <p:ext uri="{BB962C8B-B14F-4D97-AF65-F5344CB8AC3E}">
        <p14:creationId xmlns:p14="http://schemas.microsoft.com/office/powerpoint/2010/main" val="643172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a:ln>
                  <a:noFill/>
                </a:ln>
                <a:solidFill>
                  <a:srgbClr val="000000"/>
                </a:solidFill>
                <a:effectLst/>
                <a:uLnTx/>
                <a:uFillTx/>
                <a:latin typeface="Arial"/>
                <a:cs typeface="Arial"/>
                <a:sym typeface="Arial"/>
              </a:rPr>
              <a:t>During Red Ribbon Week we talk about living healthy lives and making healthy choices.</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a:ln>
                  <a:noFill/>
                </a:ln>
                <a:solidFill>
                  <a:srgbClr val="000000"/>
                </a:solidFill>
                <a:effectLst/>
                <a:uLnTx/>
                <a:uFillTx/>
                <a:latin typeface="Arial"/>
                <a:cs typeface="Arial"/>
                <a:sym typeface="Arial"/>
              </a:rPr>
              <a:t>Let’s go over some things that you can do to stay healthy…</a:t>
            </a:r>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18</a:t>
            </a:fld>
            <a:endParaRPr lang="en-US"/>
          </a:p>
        </p:txBody>
      </p:sp>
    </p:spTree>
    <p:extLst>
      <p:ext uri="{BB962C8B-B14F-4D97-AF65-F5344CB8AC3E}">
        <p14:creationId xmlns:p14="http://schemas.microsoft.com/office/powerpoint/2010/main" val="2071028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take a moment and think about some way to stay healthy!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are some ways you stay healthy? </a:t>
            </a:r>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19</a:t>
            </a:fld>
            <a:endParaRPr lang="en-US"/>
          </a:p>
        </p:txBody>
      </p:sp>
    </p:spTree>
    <p:extLst>
      <p:ext uri="{BB962C8B-B14F-4D97-AF65-F5344CB8AC3E}">
        <p14:creationId xmlns:p14="http://schemas.microsoft.com/office/powerpoint/2010/main" val="3725184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My name is ___________________________________, I am a Prevention Specialist with the San Antonio Council on Alcohol and Drug Awareness, known as SACADA.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Today we are going to talk about Red Ribbon Week and being our best selves and making good and healthy decisions! </a:t>
            </a:r>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2</a:t>
            </a:fld>
            <a:endParaRPr lang="en-US"/>
          </a:p>
        </p:txBody>
      </p:sp>
    </p:spTree>
    <p:extLst>
      <p:ext uri="{BB962C8B-B14F-4D97-AF65-F5344CB8AC3E}">
        <p14:creationId xmlns:p14="http://schemas.microsoft.com/office/powerpoint/2010/main" val="617938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One way we can stay healthy is to exercise every day!  </a:t>
            </a:r>
          </a:p>
          <a:p>
            <a:pPr marL="171450" indent="-171450">
              <a:buFont typeface="Arial" panose="020B0604020202020204" pitchFamily="34" charset="0"/>
              <a:buChar char="•"/>
            </a:pPr>
            <a:r>
              <a:rPr lang="en-US"/>
              <a:t>Get outside in the fresh air, play and run around, these are all great ways to get exercise! </a:t>
            </a:r>
          </a:p>
        </p:txBody>
      </p:sp>
      <p:sp>
        <p:nvSpPr>
          <p:cNvPr id="4" name="Slide Number Placeholder 3"/>
          <p:cNvSpPr>
            <a:spLocks noGrp="1"/>
          </p:cNvSpPr>
          <p:nvPr>
            <p:ph type="sldNum" sz="quarter" idx="5"/>
          </p:nvPr>
        </p:nvSpPr>
        <p:spPr/>
        <p:txBody>
          <a:bodyPr/>
          <a:lstStyle/>
          <a:p>
            <a:fld id="{DB160E0B-0511-45DE-8873-B9BBBE3B42B3}" type="slidenum">
              <a:rPr lang="en-US" smtClean="0"/>
              <a:t>20</a:t>
            </a:fld>
            <a:endParaRPr lang="en-US"/>
          </a:p>
        </p:txBody>
      </p:sp>
    </p:spTree>
    <p:extLst>
      <p:ext uri="{BB962C8B-B14F-4D97-AF65-F5344CB8AC3E}">
        <p14:creationId xmlns:p14="http://schemas.microsoft.com/office/powerpoint/2010/main" val="3767106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some ways you exercise? </a:t>
            </a:r>
          </a:p>
        </p:txBody>
      </p:sp>
      <p:sp>
        <p:nvSpPr>
          <p:cNvPr id="4" name="Slide Number Placeholder 3"/>
          <p:cNvSpPr>
            <a:spLocks noGrp="1"/>
          </p:cNvSpPr>
          <p:nvPr>
            <p:ph type="sldNum" sz="quarter" idx="5"/>
          </p:nvPr>
        </p:nvSpPr>
        <p:spPr/>
        <p:txBody>
          <a:bodyPr/>
          <a:lstStyle/>
          <a:p>
            <a:fld id="{DB160E0B-0511-45DE-8873-B9BBBE3B42B3}" type="slidenum">
              <a:rPr lang="en-US" smtClean="0"/>
              <a:t>21</a:t>
            </a:fld>
            <a:endParaRPr lang="en-US"/>
          </a:p>
        </p:txBody>
      </p:sp>
    </p:spTree>
    <p:extLst>
      <p:ext uri="{BB962C8B-B14F-4D97-AF65-F5344CB8AC3E}">
        <p14:creationId xmlns:p14="http://schemas.microsoft.com/office/powerpoint/2010/main" val="3767106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here has felt stress before? </a:t>
            </a:r>
          </a:p>
          <a:p>
            <a:endParaRPr lang="en-US"/>
          </a:p>
          <a:p>
            <a:r>
              <a:rPr lang="en-US"/>
              <a:t>Most likely everyone has felt some sort of stress before.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22</a:t>
            </a:fld>
            <a:endParaRPr lang="en-US"/>
          </a:p>
        </p:txBody>
      </p:sp>
    </p:spTree>
    <p:extLst>
      <p:ext uri="{BB962C8B-B14F-4D97-AF65-F5344CB8AC3E}">
        <p14:creationId xmlns:p14="http://schemas.microsoft.com/office/powerpoint/2010/main" val="342661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Incase you don’t know, stress is “that nervous, uptight, uneasy, feeling that we all experience from time to time. </a:t>
            </a:r>
          </a:p>
          <a:p>
            <a:r>
              <a:rPr lang="en-US"/>
              <a:t>Some example someone your age my feel stressed about are…. </a:t>
            </a:r>
          </a:p>
          <a:p>
            <a:endParaRPr lang="en-US"/>
          </a:p>
          <a:p>
            <a:r>
              <a:rPr lang="en-US"/>
              <a:t>Learning how to read and write. That can be very stressful, but you must remember there are lots of people who are around to help you. You teachers, your family, other people in the school. If you are feeling stressed about school and education find someone to help you. </a:t>
            </a:r>
          </a:p>
          <a:p>
            <a:endParaRPr lang="en-US"/>
          </a:p>
          <a:p>
            <a:r>
              <a:rPr lang="en-US"/>
              <a:t>You might feel stressed if your pet goes missing. That is super scary and something that would make anyone feel uneasy. When we are going through something like that we are feeling stressed because we don’t know what is going to happen. Now, when we lose our pet do we call 911? Remember we went over this earlier….. </a:t>
            </a:r>
          </a:p>
          <a:p>
            <a:r>
              <a:rPr lang="en-US"/>
              <a:t>No, we don’t call 911, but we find a trusted adult to help us look. That trusted adult can also help you manage the stressed out feelings you are experiencing. </a:t>
            </a:r>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23</a:t>
            </a:fld>
            <a:endParaRPr lang="en-US"/>
          </a:p>
        </p:txBody>
      </p:sp>
    </p:spTree>
    <p:extLst>
      <p:ext uri="{BB962C8B-B14F-4D97-AF65-F5344CB8AC3E}">
        <p14:creationId xmlns:p14="http://schemas.microsoft.com/office/powerpoint/2010/main" val="1764108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24</a:t>
            </a:fld>
            <a:endParaRPr lang="en-US"/>
          </a:p>
        </p:txBody>
      </p:sp>
    </p:spTree>
    <p:extLst>
      <p:ext uri="{BB962C8B-B14F-4D97-AF65-F5344CB8AC3E}">
        <p14:creationId xmlns:p14="http://schemas.microsoft.com/office/powerpoint/2010/main" val="4252643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I want to point out that </a:t>
            </a:r>
            <a:r>
              <a:rPr kumimoji="0" lang="en-US" sz="1200" b="1" i="0" u="none" strike="noStrike" kern="1200" cap="none" spc="0" normalizeH="0" baseline="0" noProof="0">
                <a:ln>
                  <a:noFill/>
                </a:ln>
                <a:solidFill>
                  <a:prstClr val="black"/>
                </a:solidFill>
                <a:effectLst/>
                <a:uLnTx/>
                <a:uFillTx/>
                <a:latin typeface="+mn-lt"/>
                <a:ea typeface="+mn-ea"/>
                <a:cs typeface="+mn-cs"/>
              </a:rPr>
              <a:t>Stress is not always bad</a:t>
            </a:r>
            <a:r>
              <a:rPr kumimoji="0" lang="en-US" sz="1200" b="0" i="0" u="none" strike="noStrike" kern="1200" cap="none" spc="0" normalizeH="0" baseline="0" noProof="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 Stress may motivate you to study for a test, or practice before a “try-out” </a:t>
            </a:r>
          </a:p>
          <a:p>
            <a:endParaRPr lang="en-US"/>
          </a:p>
          <a:p>
            <a:r>
              <a:rPr lang="en-US"/>
              <a:t>We all have to try and learn new things, which can cause stress, because sometimes change is scary and stressful, but if we never try these new things because we are worried about stress, we will never learn anything new or get to have new experiences. </a:t>
            </a:r>
          </a:p>
          <a:p>
            <a:endParaRPr lang="en-US"/>
          </a:p>
          <a:p>
            <a:r>
              <a:rPr lang="en-US"/>
              <a:t>So some stress is good, but we need to learn to how handle any stress that we may face….</a:t>
            </a:r>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25</a:t>
            </a:fld>
            <a:endParaRPr lang="en-US"/>
          </a:p>
        </p:txBody>
      </p:sp>
    </p:spTree>
    <p:extLst>
      <p:ext uri="{BB962C8B-B14F-4D97-AF65-F5344CB8AC3E}">
        <p14:creationId xmlns:p14="http://schemas.microsoft.com/office/powerpoint/2010/main" val="1468434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great way to handle stress is to take some deep breaths in and out</a:t>
            </a:r>
          </a:p>
          <a:p>
            <a:r>
              <a:rPr lang="en-US" b="1"/>
              <a:t>*Click*</a:t>
            </a:r>
          </a:p>
          <a:p>
            <a:r>
              <a:rPr lang="en-US" b="0"/>
              <a:t>Counting in you head or having someone count for you while taking deep breaths is very helpful </a:t>
            </a:r>
          </a:p>
        </p:txBody>
      </p:sp>
      <p:sp>
        <p:nvSpPr>
          <p:cNvPr id="4" name="Slide Number Placeholder 3"/>
          <p:cNvSpPr>
            <a:spLocks noGrp="1"/>
          </p:cNvSpPr>
          <p:nvPr>
            <p:ph type="sldNum" sz="quarter" idx="5"/>
          </p:nvPr>
        </p:nvSpPr>
        <p:spPr/>
        <p:txBody>
          <a:bodyPr/>
          <a:lstStyle/>
          <a:p>
            <a:fld id="{DB160E0B-0511-45DE-8873-B9BBBE3B42B3}" type="slidenum">
              <a:rPr lang="en-US" smtClean="0"/>
              <a:t>26</a:t>
            </a:fld>
            <a:endParaRPr lang="en-US"/>
          </a:p>
        </p:txBody>
      </p:sp>
    </p:spTree>
    <p:extLst>
      <p:ext uri="{BB962C8B-B14F-4D97-AF65-F5344CB8AC3E}">
        <p14:creationId xmlns:p14="http://schemas.microsoft.com/office/powerpoint/2010/main" val="2879030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going to take some deep breaths, following the path of this breath square!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going to start where the arrow is pointing, and I will count out loud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Take a deep breath in for 1… 2… 3… 4… hold it for 1… 2… 3… 4… and breath out for 1… 2… 3… 4… hold it for 1… 2… 3… 4… </a:t>
            </a:r>
          </a:p>
          <a:p>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28</a:t>
            </a:fld>
            <a:endParaRPr lang="en-US"/>
          </a:p>
        </p:txBody>
      </p:sp>
    </p:spTree>
    <p:extLst>
      <p:ext uri="{BB962C8B-B14F-4D97-AF65-F5344CB8AC3E}">
        <p14:creationId xmlns:p14="http://schemas.microsoft.com/office/powerpoint/2010/main" val="1564096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 Along with breathing, when we are stressed, being able to relax, meditate, daydream, and sleep are all great ways to stay healthy.  </a:t>
            </a:r>
          </a:p>
        </p:txBody>
      </p:sp>
      <p:sp>
        <p:nvSpPr>
          <p:cNvPr id="4" name="Slide Number Placeholder 3"/>
          <p:cNvSpPr>
            <a:spLocks noGrp="1"/>
          </p:cNvSpPr>
          <p:nvPr>
            <p:ph type="sldNum" sz="quarter" idx="5"/>
          </p:nvPr>
        </p:nvSpPr>
        <p:spPr/>
        <p:txBody>
          <a:bodyPr/>
          <a:lstStyle/>
          <a:p>
            <a:fld id="{DB160E0B-0511-45DE-8873-B9BBBE3B42B3}" type="slidenum">
              <a:rPr lang="en-US" smtClean="0"/>
              <a:t>29</a:t>
            </a:fld>
            <a:endParaRPr lang="en-US"/>
          </a:p>
        </p:txBody>
      </p:sp>
    </p:spTree>
    <p:extLst>
      <p:ext uri="{BB962C8B-B14F-4D97-AF65-F5344CB8AC3E}">
        <p14:creationId xmlns:p14="http://schemas.microsoft.com/office/powerpoint/2010/main" val="3956013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Getting enough sleep is super important for children your age to stay healthy.</a:t>
            </a:r>
          </a:p>
          <a:p>
            <a:r>
              <a:rPr lang="en-US" b="1"/>
              <a:t>*Click*</a:t>
            </a:r>
            <a:r>
              <a:rPr lang="en-US"/>
              <a:t> It is recommended for you all to sleep at least 10 hour each night!</a:t>
            </a:r>
          </a:p>
          <a:p>
            <a:r>
              <a:rPr lang="en-US"/>
              <a:t>When we get enough sleep, we are prepared and energized for the day ahead.  </a:t>
            </a:r>
          </a:p>
        </p:txBody>
      </p:sp>
      <p:sp>
        <p:nvSpPr>
          <p:cNvPr id="4" name="Slide Number Placeholder 3"/>
          <p:cNvSpPr>
            <a:spLocks noGrp="1"/>
          </p:cNvSpPr>
          <p:nvPr>
            <p:ph type="sldNum" sz="quarter" idx="5"/>
          </p:nvPr>
        </p:nvSpPr>
        <p:spPr/>
        <p:txBody>
          <a:bodyPr/>
          <a:lstStyle/>
          <a:p>
            <a:fld id="{DB160E0B-0511-45DE-8873-B9BBBE3B42B3}" type="slidenum">
              <a:rPr lang="en-US" smtClean="0"/>
              <a:t>30</a:t>
            </a:fld>
            <a:endParaRPr lang="en-US"/>
          </a:p>
        </p:txBody>
      </p:sp>
    </p:spTree>
    <p:extLst>
      <p:ext uri="{BB962C8B-B14F-4D97-AF65-F5344CB8AC3E}">
        <p14:creationId xmlns:p14="http://schemas.microsoft.com/office/powerpoint/2010/main" val="1952756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mission at SACADA is to Empower our community to live healthy lives by providing Prevention, Intervention and Recovery  Support Services for Children and Adults.</a:t>
            </a:r>
          </a:p>
        </p:txBody>
      </p:sp>
      <p:sp>
        <p:nvSpPr>
          <p:cNvPr id="4" name="Slide Number Placeholder 3"/>
          <p:cNvSpPr>
            <a:spLocks noGrp="1"/>
          </p:cNvSpPr>
          <p:nvPr>
            <p:ph type="sldNum" sz="quarter" idx="5"/>
          </p:nvPr>
        </p:nvSpPr>
        <p:spPr/>
        <p:txBody>
          <a:bodyPr/>
          <a:lstStyle/>
          <a:p>
            <a:fld id="{DB160E0B-0511-45DE-8873-B9BBBE3B42B3}" type="slidenum">
              <a:rPr lang="en-US" smtClean="0"/>
              <a:t>3</a:t>
            </a:fld>
            <a:endParaRPr lang="en-US"/>
          </a:p>
        </p:txBody>
      </p:sp>
    </p:spTree>
    <p:extLst>
      <p:ext uri="{BB962C8B-B14F-4D97-AF65-F5344CB8AC3E}">
        <p14:creationId xmlns:p14="http://schemas.microsoft.com/office/powerpoint/2010/main" val="3889278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Having a balanced diet is a great way to stay healthy!  </a:t>
            </a:r>
          </a:p>
        </p:txBody>
      </p:sp>
      <p:sp>
        <p:nvSpPr>
          <p:cNvPr id="4" name="Slide Number Placeholder 3"/>
          <p:cNvSpPr>
            <a:spLocks noGrp="1"/>
          </p:cNvSpPr>
          <p:nvPr>
            <p:ph type="sldNum" sz="quarter" idx="5"/>
          </p:nvPr>
        </p:nvSpPr>
        <p:spPr/>
        <p:txBody>
          <a:bodyPr/>
          <a:lstStyle/>
          <a:p>
            <a:fld id="{DB160E0B-0511-45DE-8873-B9BBBE3B42B3}" type="slidenum">
              <a:rPr lang="en-US" smtClean="0"/>
              <a:t>31</a:t>
            </a:fld>
            <a:endParaRPr lang="en-US"/>
          </a:p>
        </p:txBody>
      </p:sp>
    </p:spTree>
    <p:extLst>
      <p:ext uri="{BB962C8B-B14F-4D97-AF65-F5344CB8AC3E}">
        <p14:creationId xmlns:p14="http://schemas.microsoft.com/office/powerpoint/2010/main" val="2268226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balanced diet is being sure to eat a variety of healthy foods and making sure you are getting your fruits &amp; vegetable, grains, like bread and protein which is found in meat. You should try to avoid </a:t>
            </a:r>
            <a:r>
              <a:rPr lang="en-US">
                <a:solidFill>
                  <a:srgbClr val="FF0000"/>
                </a:solidFill>
              </a:rPr>
              <a:t>lots of </a:t>
            </a:r>
            <a:r>
              <a:rPr lang="en-US"/>
              <a:t>sweets and processed foods. </a:t>
            </a:r>
          </a:p>
          <a:p>
            <a:endParaRPr lang="en-US"/>
          </a:p>
          <a:p>
            <a:r>
              <a:rPr lang="en-US"/>
              <a:t>Raise your hand if you think you know what a processed food is. It’s ok if you don’t know cause it’s a tricky word. </a:t>
            </a:r>
          </a:p>
          <a:p>
            <a:endParaRPr lang="en-US"/>
          </a:p>
          <a:p>
            <a:r>
              <a:rPr lang="en-US"/>
              <a:t>A processed food is anything that has been changed from its original form and has other stuff added to it, like more sugar and salt. An example would be an apple versus an apple breakfast bar. Although the apple breakfast bar has apple in it, they added other stuff to make it into a bar and sometimes that stuff can be unhealthy for you, like adding too much sugar. Most of the time it is better to just have an apple. </a:t>
            </a:r>
          </a:p>
          <a:p>
            <a:endParaRPr lang="en-US"/>
          </a:p>
          <a:p>
            <a:r>
              <a:rPr lang="en-US"/>
              <a:t>You also want to be sure to drink lots of water.  </a:t>
            </a:r>
          </a:p>
        </p:txBody>
      </p:sp>
      <p:sp>
        <p:nvSpPr>
          <p:cNvPr id="4" name="Slide Number Placeholder 3"/>
          <p:cNvSpPr>
            <a:spLocks noGrp="1"/>
          </p:cNvSpPr>
          <p:nvPr>
            <p:ph type="sldNum" sz="quarter" idx="5"/>
          </p:nvPr>
        </p:nvSpPr>
        <p:spPr/>
        <p:txBody>
          <a:bodyPr/>
          <a:lstStyle/>
          <a:p>
            <a:fld id="{DB160E0B-0511-45DE-8873-B9BBBE3B42B3}" type="slidenum">
              <a:rPr lang="en-US" smtClean="0"/>
              <a:t>32</a:t>
            </a:fld>
            <a:endParaRPr lang="en-US"/>
          </a:p>
        </p:txBody>
      </p:sp>
    </p:spTree>
    <p:extLst>
      <p:ext uri="{BB962C8B-B14F-4D97-AF65-F5344CB8AC3E}">
        <p14:creationId xmlns:p14="http://schemas.microsoft.com/office/powerpoint/2010/main" val="1376688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look at some food items.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 of these are healthy for you and some are not. Take a minute to think what up here is healthy and what is unhealthy. </a:t>
            </a:r>
            <a:endParaRPr lang="en-US" b="1"/>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Start from top left and go to the right, then go to the bottom line and go left from right… the clips move based on if they are Healthy or Unhealthy. </a:t>
            </a:r>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DB160E0B-0511-45DE-8873-B9BBBE3B42B3}" type="slidenum">
              <a:rPr lang="en-US" smtClean="0"/>
              <a:t>33</a:t>
            </a:fld>
            <a:endParaRPr lang="en-US"/>
          </a:p>
        </p:txBody>
      </p:sp>
    </p:spTree>
    <p:extLst>
      <p:ext uri="{BB962C8B-B14F-4D97-AF65-F5344CB8AC3E}">
        <p14:creationId xmlns:p14="http://schemas.microsoft.com/office/powerpoint/2010/main" val="3592844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just because these things are unhealthy does that mean we can never have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Every now and then they are ok, but we should be sure to balance them with other healthy foods! </a:t>
            </a:r>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DB160E0B-0511-45DE-8873-B9BBBE3B42B3}" type="slidenum">
              <a:rPr lang="en-US" smtClean="0"/>
              <a:t>34</a:t>
            </a:fld>
            <a:endParaRPr lang="en-US"/>
          </a:p>
        </p:txBody>
      </p:sp>
    </p:spTree>
    <p:extLst>
      <p:ext uri="{BB962C8B-B14F-4D97-AF65-F5344CB8AC3E}">
        <p14:creationId xmlns:p14="http://schemas.microsoft.com/office/powerpoint/2010/main" val="1568996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It is important to get outside everyday. Our bodies soak up vitamins like vitamin D from the sun. It is important to breath in fresh air and when we are outside, we can run around and do things we might not be able to do inside. </a:t>
            </a:r>
          </a:p>
          <a:p>
            <a:pPr marL="0" indent="0">
              <a:buFont typeface="Arial" panose="020B0604020202020204" pitchFamily="34" charset="0"/>
              <a:buNone/>
            </a:pPr>
            <a:r>
              <a:rPr lang="en-US"/>
              <a:t>But whenever you go outside you always need to be sure to tell a trusted adult! This helps you stay safe by making someone always knows where you are! </a:t>
            </a:r>
          </a:p>
        </p:txBody>
      </p:sp>
      <p:sp>
        <p:nvSpPr>
          <p:cNvPr id="4" name="Slide Number Placeholder 3"/>
          <p:cNvSpPr>
            <a:spLocks noGrp="1"/>
          </p:cNvSpPr>
          <p:nvPr>
            <p:ph type="sldNum" sz="quarter" idx="5"/>
          </p:nvPr>
        </p:nvSpPr>
        <p:spPr/>
        <p:txBody>
          <a:bodyPr/>
          <a:lstStyle/>
          <a:p>
            <a:fld id="{DB160E0B-0511-45DE-8873-B9BBBE3B42B3}" type="slidenum">
              <a:rPr lang="en-US" smtClean="0"/>
              <a:t>35</a:t>
            </a:fld>
            <a:endParaRPr lang="en-US"/>
          </a:p>
        </p:txBody>
      </p:sp>
    </p:spTree>
    <p:extLst>
      <p:ext uri="{BB962C8B-B14F-4D97-AF65-F5344CB8AC3E}">
        <p14:creationId xmlns:p14="http://schemas.microsoft.com/office/powerpoint/2010/main" val="3351507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 you like to do when you are outside? </a:t>
            </a:r>
          </a:p>
          <a:p>
            <a:r>
              <a:rPr lang="en-US"/>
              <a:t>I like to walk my dog, go walk around, and I love sitting outside and taking some deep breaths! </a:t>
            </a:r>
          </a:p>
          <a:p>
            <a:r>
              <a:rPr lang="en-US"/>
              <a:t>If you are going to be in the sun what should you always remember? </a:t>
            </a:r>
          </a:p>
          <a:p>
            <a:r>
              <a:rPr lang="en-US"/>
              <a:t>       Sunscreen, a hat, sunglasses, etc. </a:t>
            </a:r>
          </a:p>
        </p:txBody>
      </p:sp>
      <p:sp>
        <p:nvSpPr>
          <p:cNvPr id="4" name="Slide Number Placeholder 3"/>
          <p:cNvSpPr>
            <a:spLocks noGrp="1"/>
          </p:cNvSpPr>
          <p:nvPr>
            <p:ph type="sldNum" sz="quarter" idx="5"/>
          </p:nvPr>
        </p:nvSpPr>
        <p:spPr/>
        <p:txBody>
          <a:bodyPr/>
          <a:lstStyle/>
          <a:p>
            <a:fld id="{DB160E0B-0511-45DE-8873-B9BBBE3B42B3}" type="slidenum">
              <a:rPr lang="en-US" smtClean="0"/>
              <a:t>36</a:t>
            </a:fld>
            <a:endParaRPr lang="en-US"/>
          </a:p>
        </p:txBody>
      </p:sp>
    </p:spTree>
    <p:extLst>
      <p:ext uri="{BB962C8B-B14F-4D97-AF65-F5344CB8AC3E}">
        <p14:creationId xmlns:p14="http://schemas.microsoft.com/office/powerpoint/2010/main" val="564342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Being safe is very important to living a healthy life!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You should always remember to </a:t>
            </a:r>
            <a:r>
              <a:rPr lang="en-US" b="1"/>
              <a:t>wash your hands </a:t>
            </a:r>
            <a:r>
              <a:rPr lang="en-US" b="0"/>
              <a:t>to help prevent you getting sick or passing germs to someone else.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        </a:t>
            </a:r>
            <a:r>
              <a:rPr lang="en-US"/>
              <a:t> When washing your hands, try to count to 20 or sing the happy birthday song twice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Look both ways before you cross the street, and if there is a crossing guard be sure to wait until they say you can cross.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Always follow safety signs and follow the safety rules your parents, teachers, and other trusted adults have given you.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&amp; *Click* Be sure you wear a helmet and always wear your seatbelt while you are in a moving vehicle.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37</a:t>
            </a:fld>
            <a:endParaRPr lang="en-US"/>
          </a:p>
        </p:txBody>
      </p:sp>
    </p:spTree>
    <p:extLst>
      <p:ext uri="{BB962C8B-B14F-4D97-AF65-F5344CB8AC3E}">
        <p14:creationId xmlns:p14="http://schemas.microsoft.com/office/powerpoint/2010/main" val="3536233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38</a:t>
            </a:fld>
            <a:endParaRPr lang="en-US"/>
          </a:p>
        </p:txBody>
      </p:sp>
    </p:spTree>
    <p:extLst>
      <p:ext uri="{BB962C8B-B14F-4D97-AF65-F5344CB8AC3E}">
        <p14:creationId xmlns:p14="http://schemas.microsoft.com/office/powerpoint/2010/main" val="1653665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Have lots of fun!! </a:t>
            </a:r>
          </a:p>
          <a:p>
            <a:pPr marL="0" indent="0">
              <a:buFont typeface="Arial" panose="020B0604020202020204" pitchFamily="34" charset="0"/>
              <a:buNone/>
            </a:pPr>
            <a:r>
              <a:rPr lang="en-US"/>
              <a:t>Living a healthy life is fun, you should laugh, sing, play and do all sorts of things that make you happy! </a:t>
            </a:r>
          </a:p>
          <a:p>
            <a:pPr marL="0" indent="0">
              <a:buFont typeface="Arial" panose="020B0604020202020204" pitchFamily="34" charset="0"/>
              <a:buNone/>
            </a:pPr>
            <a:r>
              <a:rPr lang="en-US"/>
              <a:t>You should always be trying to make new friends to do these fun things with! </a:t>
            </a:r>
          </a:p>
          <a:p>
            <a:pPr marL="0" indent="0">
              <a:buFont typeface="Arial" panose="020B0604020202020204" pitchFamily="34" charset="0"/>
              <a:buNone/>
            </a:pPr>
            <a:r>
              <a:rPr lang="en-US"/>
              <a:t>And Remember:  A good friend will help others make healthy choices!</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39</a:t>
            </a:fld>
            <a:endParaRPr lang="en-US"/>
          </a:p>
        </p:txBody>
      </p:sp>
    </p:spTree>
    <p:extLst>
      <p:ext uri="{BB962C8B-B14F-4D97-AF65-F5344CB8AC3E}">
        <p14:creationId xmlns:p14="http://schemas.microsoft.com/office/powerpoint/2010/main" val="1454823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Don</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 let anything get in the way of you achieving your goals.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&gt;Say “YES” to being healthy.   There are many healthy choices out there, and so many more than we talked about today, the list is endless!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We are all empowered with shaping our communities through positivity, bravery and strength</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And don’t forget to </a:t>
            </a:r>
            <a:r>
              <a:rPr lang="en-US" b="0" i="0">
                <a:solidFill>
                  <a:srgbClr val="000000"/>
                </a:solidFill>
                <a:effectLst/>
                <a:latin typeface="myriad-pro"/>
              </a:rPr>
              <a:t>Celebrate Life, Live Drug Free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because</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*Click*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you are all worth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Thank you!</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30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6 different programs a t SACADA.  I work in Youth Prevention.  I have a great job; I get to go around to schools and communities to teach people to make healthy choices!</a:t>
            </a:r>
          </a:p>
        </p:txBody>
      </p:sp>
      <p:sp>
        <p:nvSpPr>
          <p:cNvPr id="4" name="Slide Number Placeholder 3"/>
          <p:cNvSpPr>
            <a:spLocks noGrp="1"/>
          </p:cNvSpPr>
          <p:nvPr>
            <p:ph type="sldNum" sz="quarter" idx="5"/>
          </p:nvPr>
        </p:nvSpPr>
        <p:spPr/>
        <p:txBody>
          <a:bodyPr/>
          <a:lstStyle/>
          <a:p>
            <a:fld id="{DB160E0B-0511-45DE-8873-B9BBBE3B42B3}" type="slidenum">
              <a:rPr lang="en-US" smtClean="0"/>
              <a:t>4</a:t>
            </a:fld>
            <a:endParaRPr lang="en-US"/>
          </a:p>
        </p:txBody>
      </p:sp>
    </p:spTree>
    <p:extLst>
      <p:ext uri="{BB962C8B-B14F-4D97-AF65-F5344CB8AC3E}">
        <p14:creationId xmlns:p14="http://schemas.microsoft.com/office/powerpoint/2010/main" val="1496041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I’m here to Celebrate </a:t>
            </a:r>
            <a:r>
              <a:rPr lang="en-US" u="sng"/>
              <a:t>Red Ribbon Week 2024!</a:t>
            </a:r>
            <a:r>
              <a:rPr lang="en-US"/>
              <a:t>    This year’s Red Ribbon Week Theme is</a:t>
            </a:r>
            <a:r>
              <a:rPr lang="en-US" b="0" i="0">
                <a:solidFill>
                  <a:srgbClr val="000000"/>
                </a:solidFill>
                <a:effectLst/>
                <a:latin typeface="myriad-pro"/>
              </a:rPr>
              <a:t>  </a:t>
            </a:r>
            <a:r>
              <a:rPr lang="en-US" b="1"/>
              <a:t>LIFE IS A MOVIE, FILM DRUG FREE.</a:t>
            </a:r>
            <a:r>
              <a:rPr lang="en-US" b="1" i="0"/>
              <a:t>™</a:t>
            </a:r>
            <a:r>
              <a:rPr lang="en-US" b="1"/>
              <a:t>"</a:t>
            </a:r>
            <a:endParaRPr lang="en-US"/>
          </a:p>
          <a:p>
            <a:r>
              <a:rPr lang="en-US" b="0" i="0">
                <a:solidFill>
                  <a:srgbClr val="000000"/>
                </a:solidFill>
                <a:effectLst/>
                <a:latin typeface="myriad-pro"/>
              </a:rPr>
              <a:t>“</a:t>
            </a:r>
            <a:r>
              <a:rPr lang="en-US">
                <a:solidFill>
                  <a:srgbClr val="000000"/>
                </a:solidFill>
              </a:rPr>
              <a:t>It serves as </a:t>
            </a:r>
            <a:r>
              <a:rPr lang="en-US" b="0" i="0">
                <a:solidFill>
                  <a:srgbClr val="000000"/>
                </a:solidFill>
                <a:effectLst/>
              </a:rPr>
              <a:t>a </a:t>
            </a:r>
            <a:r>
              <a:rPr lang="en-US">
                <a:solidFill>
                  <a:srgbClr val="000000"/>
                </a:solidFill>
              </a:rPr>
              <a:t>powerful </a:t>
            </a:r>
            <a:r>
              <a:rPr lang="en-US" b="0" i="0">
                <a:solidFill>
                  <a:srgbClr val="000000"/>
                </a:solidFill>
                <a:effectLst/>
              </a:rPr>
              <a:t>reminder that </a:t>
            </a:r>
            <a:r>
              <a:rPr lang="en-US">
                <a:solidFill>
                  <a:srgbClr val="000000"/>
                </a:solidFill>
              </a:rPr>
              <a:t>ordinary </a:t>
            </a:r>
            <a:r>
              <a:rPr lang="en-US" b="0" i="0">
                <a:solidFill>
                  <a:srgbClr val="000000"/>
                </a:solidFill>
                <a:effectLst/>
              </a:rPr>
              <a:t>Americans </a:t>
            </a:r>
            <a:r>
              <a:rPr lang="en-US">
                <a:solidFill>
                  <a:srgbClr val="000000"/>
                </a:solidFill>
              </a:rPr>
              <a:t>nationwide contribute significantly </a:t>
            </a:r>
            <a:r>
              <a:rPr lang="en-US" b="0" i="0">
                <a:solidFill>
                  <a:srgbClr val="000000"/>
                </a:solidFill>
                <a:effectLst/>
              </a:rPr>
              <a:t>to their communities </a:t>
            </a:r>
            <a:r>
              <a:rPr lang="en-US">
                <a:solidFill>
                  <a:srgbClr val="000000"/>
                </a:solidFill>
              </a:rPr>
              <a:t>every day </a:t>
            </a:r>
            <a:r>
              <a:rPr lang="en-US" b="0" i="0">
                <a:solidFill>
                  <a:srgbClr val="000000"/>
                </a:solidFill>
                <a:effectLst/>
              </a:rPr>
              <a:t>by </a:t>
            </a:r>
            <a:r>
              <a:rPr lang="en-US">
                <a:solidFill>
                  <a:srgbClr val="000000"/>
                </a:solidFill>
              </a:rPr>
              <a:t>embracing a drug-free lifestyle.</a:t>
            </a:r>
            <a:r>
              <a:rPr lang="en-US">
                <a:solidFill>
                  <a:srgbClr val="444444"/>
                </a:solidFill>
                <a:latin typeface="Roboto"/>
                <a:ea typeface="Roboto"/>
                <a:cs typeface="Roboto"/>
              </a:rPr>
              <a:t>”</a:t>
            </a:r>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5</a:t>
            </a:fld>
            <a:endParaRPr lang="en-US"/>
          </a:p>
        </p:txBody>
      </p:sp>
    </p:spTree>
    <p:extLst>
      <p:ext uri="{BB962C8B-B14F-4D97-AF65-F5344CB8AC3E}">
        <p14:creationId xmlns:p14="http://schemas.microsoft.com/office/powerpoint/2010/main" val="3753184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Red Ribbon week honors the memory of Enrique “Kiki” Camarena.  He was very concerned about the drug problem in this country and wanted to make a difference by helping the people that he cared about.</a:t>
            </a:r>
          </a:p>
          <a:p>
            <a:r>
              <a:rPr lang="en-US" b="0" i="0">
                <a:solidFill>
                  <a:srgbClr val="444444"/>
                </a:solidFill>
                <a:effectLst/>
                <a:latin typeface="Roboto" panose="02000000000000000000" pitchFamily="2" charset="0"/>
              </a:rPr>
              <a:t>After his passing, “parents and youth in communities across the country began wearing Red Ribbons as a symbol of their commitment to raise awareness of the destruction caused by drugs in America”</a:t>
            </a:r>
            <a:endParaRPr lang="en-US"/>
          </a:p>
        </p:txBody>
      </p:sp>
      <p:sp>
        <p:nvSpPr>
          <p:cNvPr id="4" name="Slide Number Placeholder 3"/>
          <p:cNvSpPr>
            <a:spLocks noGrp="1"/>
          </p:cNvSpPr>
          <p:nvPr>
            <p:ph type="sldNum" sz="quarter" idx="5"/>
          </p:nvPr>
        </p:nvSpPr>
        <p:spPr/>
        <p:txBody>
          <a:bodyPr/>
          <a:lstStyle/>
          <a:p>
            <a:fld id="{DB160E0B-0511-45DE-8873-B9BBBE3B42B3}" type="slidenum">
              <a:rPr lang="en-US" smtClean="0"/>
              <a:t>6</a:t>
            </a:fld>
            <a:endParaRPr lang="en-US"/>
          </a:p>
        </p:txBody>
      </p:sp>
    </p:spTree>
    <p:extLst>
      <p:ext uri="{BB962C8B-B14F-4D97-AF65-F5344CB8AC3E}">
        <p14:creationId xmlns:p14="http://schemas.microsoft.com/office/powerpoint/2010/main" val="356331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We honor the memory of Officer Camarena by celebrating </a:t>
            </a:r>
            <a:r>
              <a:rPr kumimoji="0" lang="en-US" altLang="en-US" sz="1200" b="1" i="0" u="none" strike="noStrike" kern="1200" cap="none" spc="0" normalizeH="0" baseline="0" noProof="0">
                <a:ln>
                  <a:noFill/>
                </a:ln>
                <a:solidFill>
                  <a:prstClr val="black"/>
                </a:solidFill>
                <a:effectLst/>
                <a:uLnTx/>
                <a:uFillTx/>
                <a:latin typeface="Calibri" panose="020F0502020204030204"/>
                <a:ea typeface="+mn-ea"/>
                <a:cs typeface="+mn-cs"/>
              </a:rPr>
              <a:t>Red Ribbon Week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Calibri" panose="020F0502020204030204"/>
                <a:ea typeface="+mn-ea"/>
                <a:cs typeface="+mn-cs"/>
              </a:rPr>
              <a:t>*Click* </a:t>
            </a: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which is the nation’s  oldest  and  largest  </a:t>
            </a:r>
            <a:r>
              <a:rPr kumimoji="0" lang="en-US" altLang="en-US" sz="1200" b="1" i="0" u="sng" strike="noStrike" kern="1200" cap="none" spc="0" normalizeH="0" baseline="0" noProof="0">
                <a:ln>
                  <a:noFill/>
                </a:ln>
                <a:solidFill>
                  <a:prstClr val="black"/>
                </a:solidFill>
                <a:effectLst/>
                <a:uLnTx/>
                <a:uFillTx/>
                <a:latin typeface="Calibri" panose="020F0502020204030204"/>
                <a:ea typeface="+mn-ea"/>
                <a:cs typeface="+mn-cs"/>
              </a:rPr>
              <a:t>Drug  Prevention  Awareness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During Red Ribbon Week we also talk about making good decisions and living a healthy life! </a:t>
            </a:r>
          </a:p>
        </p:txBody>
      </p:sp>
      <p:sp>
        <p:nvSpPr>
          <p:cNvPr id="4" name="Slide Number Placeholder 3"/>
          <p:cNvSpPr>
            <a:spLocks noGrp="1"/>
          </p:cNvSpPr>
          <p:nvPr>
            <p:ph type="sldNum" sz="quarter" idx="5"/>
          </p:nvPr>
        </p:nvSpPr>
        <p:spPr/>
        <p:txBody>
          <a:bodyPr/>
          <a:lstStyle/>
          <a:p>
            <a:fld id="{DB160E0B-0511-45DE-8873-B9BBBE3B42B3}" type="slidenum">
              <a:rPr lang="en-US" smtClean="0"/>
              <a:t>7</a:t>
            </a:fld>
            <a:endParaRPr lang="en-US"/>
          </a:p>
        </p:txBody>
      </p:sp>
    </p:spTree>
    <p:extLst>
      <p:ext uri="{BB962C8B-B14F-4D97-AF65-F5344CB8AC3E}">
        <p14:creationId xmlns:p14="http://schemas.microsoft.com/office/powerpoint/2010/main" val="1743518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 Ribbon Week is also a time to honor members of Law Enforcement like </a:t>
            </a:r>
          </a:p>
          <a:p>
            <a:r>
              <a:rPr lang="en-US" b="1"/>
              <a:t>*Click* </a:t>
            </a:r>
            <a:r>
              <a:rPr lang="en-US"/>
              <a:t>Policemen </a:t>
            </a:r>
          </a:p>
          <a:p>
            <a:r>
              <a:rPr lang="en-US" b="1"/>
              <a:t>*Click* </a:t>
            </a:r>
            <a:r>
              <a:rPr lang="en-US" b="0"/>
              <a:t>f</a:t>
            </a:r>
            <a:r>
              <a:rPr lang="en-US"/>
              <a:t>irefighters </a:t>
            </a:r>
          </a:p>
          <a:p>
            <a:r>
              <a:rPr lang="en-US" b="1"/>
              <a:t>*Click* </a:t>
            </a:r>
            <a:r>
              <a:rPr lang="en-US"/>
              <a:t>EMTs and other First Responders who keep us safe!</a:t>
            </a:r>
          </a:p>
        </p:txBody>
      </p:sp>
      <p:sp>
        <p:nvSpPr>
          <p:cNvPr id="4" name="Slide Number Placeholder 3"/>
          <p:cNvSpPr>
            <a:spLocks noGrp="1"/>
          </p:cNvSpPr>
          <p:nvPr>
            <p:ph type="sldNum" sz="quarter" idx="5"/>
          </p:nvPr>
        </p:nvSpPr>
        <p:spPr/>
        <p:txBody>
          <a:bodyPr/>
          <a:lstStyle/>
          <a:p>
            <a:fld id="{DB160E0B-0511-45DE-8873-B9BBBE3B42B3}" type="slidenum">
              <a:rPr lang="en-US" smtClean="0"/>
              <a:t>8</a:t>
            </a:fld>
            <a:endParaRPr lang="en-US"/>
          </a:p>
        </p:txBody>
      </p:sp>
    </p:spTree>
    <p:extLst>
      <p:ext uri="{BB962C8B-B14F-4D97-AF65-F5344CB8AC3E}">
        <p14:creationId xmlns:p14="http://schemas.microsoft.com/office/powerpoint/2010/main" val="555806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 you do when you need a first responder? Take a minute and think about the first steps you take. </a:t>
            </a:r>
          </a:p>
        </p:txBody>
      </p:sp>
      <p:sp>
        <p:nvSpPr>
          <p:cNvPr id="4" name="Slide Number Placeholder 3"/>
          <p:cNvSpPr>
            <a:spLocks noGrp="1"/>
          </p:cNvSpPr>
          <p:nvPr>
            <p:ph type="sldNum" sz="quarter" idx="5"/>
          </p:nvPr>
        </p:nvSpPr>
        <p:spPr/>
        <p:txBody>
          <a:bodyPr/>
          <a:lstStyle/>
          <a:p>
            <a:fld id="{DB160E0B-0511-45DE-8873-B9BBBE3B42B3}" type="slidenum">
              <a:rPr lang="en-US" smtClean="0"/>
              <a:t>9</a:t>
            </a:fld>
            <a:endParaRPr lang="en-US"/>
          </a:p>
        </p:txBody>
      </p:sp>
    </p:spTree>
    <p:extLst>
      <p:ext uri="{BB962C8B-B14F-4D97-AF65-F5344CB8AC3E}">
        <p14:creationId xmlns:p14="http://schemas.microsoft.com/office/powerpoint/2010/main" val="3563318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C981-D349-49C0-A03A-62A6AEF11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A2014-0A1C-4376-9744-19408028C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95776-B947-456A-99E5-D16543BB0CC6}"/>
              </a:ext>
            </a:extLst>
          </p:cNvPr>
          <p:cNvSpPr>
            <a:spLocks noGrp="1"/>
          </p:cNvSpPr>
          <p:nvPr>
            <p:ph type="dt" sz="half" idx="10"/>
          </p:nvPr>
        </p:nvSpPr>
        <p:spPr/>
        <p:txBody>
          <a:bodyPr/>
          <a:lstStyle/>
          <a:p>
            <a:fld id="{2FDFD4B9-9B2F-4511-8D64-7DB2177E61CC}" type="datetime1">
              <a:rPr lang="en-US" smtClean="0"/>
              <a:t>8/12/2024</a:t>
            </a:fld>
            <a:endParaRPr lang="en-US"/>
          </a:p>
        </p:txBody>
      </p:sp>
      <p:sp>
        <p:nvSpPr>
          <p:cNvPr id="5" name="Footer Placeholder 4">
            <a:extLst>
              <a:ext uri="{FF2B5EF4-FFF2-40B4-BE49-F238E27FC236}">
                <a16:creationId xmlns:a16="http://schemas.microsoft.com/office/drawing/2014/main" id="{B540802E-11F1-43D0-970C-A3E120FD8E06}"/>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D2116D86-BE46-4010-92B7-C074D7033F3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784349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71D-1C93-435A-BF98-376F1D25D3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4D97C-E663-4AC6-808D-E9230FDABD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E1AF9-49BC-4280-B3A6-D9A45FF37427}"/>
              </a:ext>
            </a:extLst>
          </p:cNvPr>
          <p:cNvSpPr>
            <a:spLocks noGrp="1"/>
          </p:cNvSpPr>
          <p:nvPr>
            <p:ph type="dt" sz="half" idx="10"/>
          </p:nvPr>
        </p:nvSpPr>
        <p:spPr/>
        <p:txBody>
          <a:bodyPr/>
          <a:lstStyle/>
          <a:p>
            <a:fld id="{7E1AA0E4-F4D8-4321-BBE1-5713C6EFE245}" type="datetime1">
              <a:rPr lang="en-US" smtClean="0"/>
              <a:t>8/12/2024</a:t>
            </a:fld>
            <a:endParaRPr lang="en-US"/>
          </a:p>
        </p:txBody>
      </p:sp>
      <p:sp>
        <p:nvSpPr>
          <p:cNvPr id="5" name="Footer Placeholder 4">
            <a:extLst>
              <a:ext uri="{FF2B5EF4-FFF2-40B4-BE49-F238E27FC236}">
                <a16:creationId xmlns:a16="http://schemas.microsoft.com/office/drawing/2014/main" id="{9D7B5A94-F507-4FED-BF3B-6131E46898F4}"/>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232E5CA5-D9D1-4BAD-839D-143EE77ECFA2}"/>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61797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A62FB-AC96-41CB-9AD2-13EC5A914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3A1112-53E5-421B-8D28-2E081DDBA5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8FD76-0A02-4D48-B3A1-D7FCE005C4A1}"/>
              </a:ext>
            </a:extLst>
          </p:cNvPr>
          <p:cNvSpPr>
            <a:spLocks noGrp="1"/>
          </p:cNvSpPr>
          <p:nvPr>
            <p:ph type="dt" sz="half" idx="10"/>
          </p:nvPr>
        </p:nvSpPr>
        <p:spPr/>
        <p:txBody>
          <a:bodyPr/>
          <a:lstStyle/>
          <a:p>
            <a:fld id="{DC33E35E-ACDB-4922-85F4-E37A1D5FEF78}" type="datetime1">
              <a:rPr lang="en-US" smtClean="0"/>
              <a:t>8/12/2024</a:t>
            </a:fld>
            <a:endParaRPr lang="en-US"/>
          </a:p>
        </p:txBody>
      </p:sp>
      <p:sp>
        <p:nvSpPr>
          <p:cNvPr id="5" name="Footer Placeholder 4">
            <a:extLst>
              <a:ext uri="{FF2B5EF4-FFF2-40B4-BE49-F238E27FC236}">
                <a16:creationId xmlns:a16="http://schemas.microsoft.com/office/drawing/2014/main" id="{6A2E163C-9DB6-4D81-8BBE-6089D657966F}"/>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E564B6AE-D5AA-4572-936F-7B4AD24AC7F0}"/>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14250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C981-D349-49C0-A03A-62A6AEF11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A2014-0A1C-4376-9744-19408028C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95776-B947-456A-99E5-D16543BB0CC6}"/>
              </a:ext>
            </a:extLst>
          </p:cNvPr>
          <p:cNvSpPr>
            <a:spLocks noGrp="1"/>
          </p:cNvSpPr>
          <p:nvPr>
            <p:ph type="dt" sz="half" idx="10"/>
          </p:nvPr>
        </p:nvSpPr>
        <p:spPr/>
        <p:txBody>
          <a:bodyPr/>
          <a:lstStyle/>
          <a:p>
            <a:fld id="{97E94B77-A769-4BA2-9989-8CA7B303C6E7}" type="datetime1">
              <a:rPr lang="en-US" smtClean="0"/>
              <a:t>8/12/2024</a:t>
            </a:fld>
            <a:endParaRPr lang="en-US"/>
          </a:p>
        </p:txBody>
      </p:sp>
      <p:sp>
        <p:nvSpPr>
          <p:cNvPr id="5" name="Footer Placeholder 4">
            <a:extLst>
              <a:ext uri="{FF2B5EF4-FFF2-40B4-BE49-F238E27FC236}">
                <a16:creationId xmlns:a16="http://schemas.microsoft.com/office/drawing/2014/main" id="{B540802E-11F1-43D0-970C-A3E120FD8E06}"/>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D2116D86-BE46-4010-92B7-C074D7033F3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309985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7C49-E177-4020-BB3B-FB2CD0FCB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941DF-4ECF-4656-B290-7C46505DF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58591-785F-4F1C-8950-1978E7947841}"/>
              </a:ext>
            </a:extLst>
          </p:cNvPr>
          <p:cNvSpPr>
            <a:spLocks noGrp="1"/>
          </p:cNvSpPr>
          <p:nvPr>
            <p:ph type="dt" sz="half" idx="10"/>
          </p:nvPr>
        </p:nvSpPr>
        <p:spPr/>
        <p:txBody>
          <a:bodyPr/>
          <a:lstStyle/>
          <a:p>
            <a:fld id="{F770F447-9F43-41BE-AFBB-D2AC85C4CE76}" type="datetime1">
              <a:rPr lang="en-US" smtClean="0"/>
              <a:t>8/12/2024</a:t>
            </a:fld>
            <a:endParaRPr lang="en-US"/>
          </a:p>
        </p:txBody>
      </p:sp>
      <p:sp>
        <p:nvSpPr>
          <p:cNvPr id="5" name="Footer Placeholder 4">
            <a:extLst>
              <a:ext uri="{FF2B5EF4-FFF2-40B4-BE49-F238E27FC236}">
                <a16:creationId xmlns:a16="http://schemas.microsoft.com/office/drawing/2014/main" id="{4A020677-D039-4083-934D-4E005D5CA76F}"/>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7EB0C70A-0A3A-4066-8C4F-4862AB0A3103}"/>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189293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B1E3-DDAF-4ECA-8261-C5EBBD305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080D45-545D-4FAE-9FB4-FA96A690B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6A418B-BBE9-4D96-90FB-AD85013CDB79}"/>
              </a:ext>
            </a:extLst>
          </p:cNvPr>
          <p:cNvSpPr>
            <a:spLocks noGrp="1"/>
          </p:cNvSpPr>
          <p:nvPr>
            <p:ph type="dt" sz="half" idx="10"/>
          </p:nvPr>
        </p:nvSpPr>
        <p:spPr/>
        <p:txBody>
          <a:bodyPr/>
          <a:lstStyle/>
          <a:p>
            <a:fld id="{EB58733B-0A06-4041-AB63-70068DE979BD}" type="datetime1">
              <a:rPr lang="en-US" smtClean="0"/>
              <a:t>8/12/2024</a:t>
            </a:fld>
            <a:endParaRPr lang="en-US"/>
          </a:p>
        </p:txBody>
      </p:sp>
      <p:sp>
        <p:nvSpPr>
          <p:cNvPr id="5" name="Footer Placeholder 4">
            <a:extLst>
              <a:ext uri="{FF2B5EF4-FFF2-40B4-BE49-F238E27FC236}">
                <a16:creationId xmlns:a16="http://schemas.microsoft.com/office/drawing/2014/main" id="{C39C92F4-D8D4-418A-8E25-F28D20E1D7AE}"/>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962C39AA-FA50-4FD1-8294-87BF8274BFB9}"/>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188667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AFED-821F-46CC-B038-FACE20F57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B595B-EA99-4BF6-A33E-72A59BECC8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B590AF-297E-4599-A51D-04CF771A45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7843F4-340F-444D-B343-3B63A69D0EF6}"/>
              </a:ext>
            </a:extLst>
          </p:cNvPr>
          <p:cNvSpPr>
            <a:spLocks noGrp="1"/>
          </p:cNvSpPr>
          <p:nvPr>
            <p:ph type="dt" sz="half" idx="10"/>
          </p:nvPr>
        </p:nvSpPr>
        <p:spPr/>
        <p:txBody>
          <a:bodyPr/>
          <a:lstStyle/>
          <a:p>
            <a:fld id="{CA960DD3-77E9-44C8-AFE7-841592F37070}" type="datetime1">
              <a:rPr lang="en-US" smtClean="0"/>
              <a:t>8/12/2024</a:t>
            </a:fld>
            <a:endParaRPr lang="en-US"/>
          </a:p>
        </p:txBody>
      </p:sp>
      <p:sp>
        <p:nvSpPr>
          <p:cNvPr id="6" name="Footer Placeholder 5">
            <a:extLst>
              <a:ext uri="{FF2B5EF4-FFF2-40B4-BE49-F238E27FC236}">
                <a16:creationId xmlns:a16="http://schemas.microsoft.com/office/drawing/2014/main" id="{8B0AE939-5184-498A-8AF7-4E51B88014EE}"/>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B5343E21-1A3E-4996-A1C1-29C88F362A1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50956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F2B4-FD2D-4EB3-9E7F-8E5C500B06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4F50B-5715-47B3-AF16-717C30C8C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0EF1F-98D7-4768-B4A2-FA13E3B24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80B4F9-EF37-4E59-8E9B-ABEC3130F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612A5-D264-4FB8-8BCD-DB2C02CA7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30682C-A0E7-4B81-B69C-7D99669FA56D}"/>
              </a:ext>
            </a:extLst>
          </p:cNvPr>
          <p:cNvSpPr>
            <a:spLocks noGrp="1"/>
          </p:cNvSpPr>
          <p:nvPr>
            <p:ph type="dt" sz="half" idx="10"/>
          </p:nvPr>
        </p:nvSpPr>
        <p:spPr/>
        <p:txBody>
          <a:bodyPr/>
          <a:lstStyle/>
          <a:p>
            <a:fld id="{3AC58B47-CC64-401A-B982-3488D3F7F514}" type="datetime1">
              <a:rPr lang="en-US" smtClean="0"/>
              <a:t>8/12/2024</a:t>
            </a:fld>
            <a:endParaRPr lang="en-US"/>
          </a:p>
        </p:txBody>
      </p:sp>
      <p:sp>
        <p:nvSpPr>
          <p:cNvPr id="8" name="Footer Placeholder 7">
            <a:extLst>
              <a:ext uri="{FF2B5EF4-FFF2-40B4-BE49-F238E27FC236}">
                <a16:creationId xmlns:a16="http://schemas.microsoft.com/office/drawing/2014/main" id="{36F31674-D883-4DEA-A999-5B5BC9AACDED}"/>
              </a:ext>
            </a:extLst>
          </p:cNvPr>
          <p:cNvSpPr>
            <a:spLocks noGrp="1"/>
          </p:cNvSpPr>
          <p:nvPr>
            <p:ph type="ftr" sz="quarter" idx="11"/>
          </p:nvPr>
        </p:nvSpPr>
        <p:spPr/>
        <p:txBody>
          <a:bodyPr/>
          <a:lstStyle/>
          <a:p>
            <a:r>
              <a:rPr lang="en-US"/>
              <a:t>San Antonio Council on Alcohol and Drug Awareness - www.sacada.org</a:t>
            </a:r>
          </a:p>
        </p:txBody>
      </p:sp>
      <p:sp>
        <p:nvSpPr>
          <p:cNvPr id="9" name="Slide Number Placeholder 8">
            <a:extLst>
              <a:ext uri="{FF2B5EF4-FFF2-40B4-BE49-F238E27FC236}">
                <a16:creationId xmlns:a16="http://schemas.microsoft.com/office/drawing/2014/main" id="{597821A9-9C5E-4CAD-A24A-1FA991C89B2C}"/>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109239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CFC2-692F-44BF-9D03-708E5702A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0746FA-0D42-4408-A5A0-0983A48785A6}"/>
              </a:ext>
            </a:extLst>
          </p:cNvPr>
          <p:cNvSpPr>
            <a:spLocks noGrp="1"/>
          </p:cNvSpPr>
          <p:nvPr>
            <p:ph type="dt" sz="half" idx="10"/>
          </p:nvPr>
        </p:nvSpPr>
        <p:spPr/>
        <p:txBody>
          <a:bodyPr/>
          <a:lstStyle/>
          <a:p>
            <a:fld id="{82E83743-3628-4F43-8FEE-39C97B5BF783}" type="datetime1">
              <a:rPr lang="en-US" smtClean="0"/>
              <a:t>8/12/2024</a:t>
            </a:fld>
            <a:endParaRPr lang="en-US"/>
          </a:p>
        </p:txBody>
      </p:sp>
      <p:sp>
        <p:nvSpPr>
          <p:cNvPr id="4" name="Footer Placeholder 3">
            <a:extLst>
              <a:ext uri="{FF2B5EF4-FFF2-40B4-BE49-F238E27FC236}">
                <a16:creationId xmlns:a16="http://schemas.microsoft.com/office/drawing/2014/main" id="{66A0CD60-55E3-4FD6-969B-70555CD4FFA5}"/>
              </a:ext>
            </a:extLst>
          </p:cNvPr>
          <p:cNvSpPr>
            <a:spLocks noGrp="1"/>
          </p:cNvSpPr>
          <p:nvPr>
            <p:ph type="ftr" sz="quarter" idx="11"/>
          </p:nvPr>
        </p:nvSpPr>
        <p:spPr/>
        <p:txBody>
          <a:bodyPr/>
          <a:lstStyle/>
          <a:p>
            <a:r>
              <a:rPr lang="en-US"/>
              <a:t>San Antonio Council on Alcohol and Drug Awareness - www.sacada.org</a:t>
            </a:r>
          </a:p>
        </p:txBody>
      </p:sp>
      <p:sp>
        <p:nvSpPr>
          <p:cNvPr id="5" name="Slide Number Placeholder 4">
            <a:extLst>
              <a:ext uri="{FF2B5EF4-FFF2-40B4-BE49-F238E27FC236}">
                <a16:creationId xmlns:a16="http://schemas.microsoft.com/office/drawing/2014/main" id="{F7F7F046-379E-44AA-8AD0-ABCCC0C70B08}"/>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533211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B4E62-E6C2-47EB-A8E3-6706C3BF5D14}"/>
              </a:ext>
            </a:extLst>
          </p:cNvPr>
          <p:cNvSpPr>
            <a:spLocks noGrp="1"/>
          </p:cNvSpPr>
          <p:nvPr>
            <p:ph type="dt" sz="half" idx="10"/>
          </p:nvPr>
        </p:nvSpPr>
        <p:spPr/>
        <p:txBody>
          <a:bodyPr/>
          <a:lstStyle/>
          <a:p>
            <a:fld id="{18EDE06D-53F0-4982-937C-30E367C6D50C}" type="datetime1">
              <a:rPr lang="en-US" smtClean="0"/>
              <a:t>8/12/2024</a:t>
            </a:fld>
            <a:endParaRPr lang="en-US"/>
          </a:p>
        </p:txBody>
      </p:sp>
      <p:sp>
        <p:nvSpPr>
          <p:cNvPr id="3" name="Footer Placeholder 2">
            <a:extLst>
              <a:ext uri="{FF2B5EF4-FFF2-40B4-BE49-F238E27FC236}">
                <a16:creationId xmlns:a16="http://schemas.microsoft.com/office/drawing/2014/main" id="{97F3AE5E-1DBB-4E35-8797-009EC01F52F3}"/>
              </a:ext>
            </a:extLst>
          </p:cNvPr>
          <p:cNvSpPr>
            <a:spLocks noGrp="1"/>
          </p:cNvSpPr>
          <p:nvPr>
            <p:ph type="ftr" sz="quarter" idx="11"/>
          </p:nvPr>
        </p:nvSpPr>
        <p:spPr/>
        <p:txBody>
          <a:bodyPr/>
          <a:lstStyle/>
          <a:p>
            <a:r>
              <a:rPr lang="en-US"/>
              <a:t>San Antonio Council on Alcohol and Drug Awareness - www.sacada.org</a:t>
            </a:r>
          </a:p>
        </p:txBody>
      </p:sp>
      <p:sp>
        <p:nvSpPr>
          <p:cNvPr id="4" name="Slide Number Placeholder 3">
            <a:extLst>
              <a:ext uri="{FF2B5EF4-FFF2-40B4-BE49-F238E27FC236}">
                <a16:creationId xmlns:a16="http://schemas.microsoft.com/office/drawing/2014/main" id="{A2248308-80F7-45CF-B186-88FB2B49D59F}"/>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4017049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2EB9-1FCC-40DA-A1C5-104549E35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D21815-8466-40C9-9F6F-3F1EA5022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779C2-5D4A-4F5E-9F97-1D88ED522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A94FD-6C62-488D-82E4-F22BB507A68F}"/>
              </a:ext>
            </a:extLst>
          </p:cNvPr>
          <p:cNvSpPr>
            <a:spLocks noGrp="1"/>
          </p:cNvSpPr>
          <p:nvPr>
            <p:ph type="dt" sz="half" idx="10"/>
          </p:nvPr>
        </p:nvSpPr>
        <p:spPr/>
        <p:txBody>
          <a:bodyPr/>
          <a:lstStyle/>
          <a:p>
            <a:fld id="{F5295837-8E3E-4926-9C29-EA279B0E3D66}" type="datetime1">
              <a:rPr lang="en-US" smtClean="0"/>
              <a:t>8/12/2024</a:t>
            </a:fld>
            <a:endParaRPr lang="en-US"/>
          </a:p>
        </p:txBody>
      </p:sp>
      <p:sp>
        <p:nvSpPr>
          <p:cNvPr id="6" name="Footer Placeholder 5">
            <a:extLst>
              <a:ext uri="{FF2B5EF4-FFF2-40B4-BE49-F238E27FC236}">
                <a16:creationId xmlns:a16="http://schemas.microsoft.com/office/drawing/2014/main" id="{8EB2DF94-6803-4438-BCEF-26E4686BBFED}"/>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C3E6E5DA-6FEA-4AD3-9321-8B2A56842057}"/>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886423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7C49-E177-4020-BB3B-FB2CD0FCB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941DF-4ECF-4656-B290-7C46505DF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58591-785F-4F1C-8950-1978E7947841}"/>
              </a:ext>
            </a:extLst>
          </p:cNvPr>
          <p:cNvSpPr>
            <a:spLocks noGrp="1"/>
          </p:cNvSpPr>
          <p:nvPr>
            <p:ph type="dt" sz="half" idx="10"/>
          </p:nvPr>
        </p:nvSpPr>
        <p:spPr/>
        <p:txBody>
          <a:bodyPr/>
          <a:lstStyle/>
          <a:p>
            <a:fld id="{85E0C717-3C5C-4203-B927-3E2443A3DAA7}" type="datetime1">
              <a:rPr lang="en-US" smtClean="0"/>
              <a:t>8/12/2024</a:t>
            </a:fld>
            <a:endParaRPr lang="en-US"/>
          </a:p>
        </p:txBody>
      </p:sp>
      <p:sp>
        <p:nvSpPr>
          <p:cNvPr id="5" name="Footer Placeholder 4">
            <a:extLst>
              <a:ext uri="{FF2B5EF4-FFF2-40B4-BE49-F238E27FC236}">
                <a16:creationId xmlns:a16="http://schemas.microsoft.com/office/drawing/2014/main" id="{4A020677-D039-4083-934D-4E005D5CA76F}"/>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7EB0C70A-0A3A-4066-8C4F-4862AB0A3103}"/>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373965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3A3A-A376-4BA8-BD57-811F4603D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586FB-A6F6-44A0-800A-0EB2EC822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AA4C95-87C7-4557-A292-C2347897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AE50-63F7-434B-9ED0-37BC9F31111E}"/>
              </a:ext>
            </a:extLst>
          </p:cNvPr>
          <p:cNvSpPr>
            <a:spLocks noGrp="1"/>
          </p:cNvSpPr>
          <p:nvPr>
            <p:ph type="dt" sz="half" idx="10"/>
          </p:nvPr>
        </p:nvSpPr>
        <p:spPr/>
        <p:txBody>
          <a:bodyPr/>
          <a:lstStyle/>
          <a:p>
            <a:fld id="{CD4A47CC-5D2A-407A-96A3-79B21E9EB502}" type="datetime1">
              <a:rPr lang="en-US" smtClean="0"/>
              <a:t>8/12/2024</a:t>
            </a:fld>
            <a:endParaRPr lang="en-US"/>
          </a:p>
        </p:txBody>
      </p:sp>
      <p:sp>
        <p:nvSpPr>
          <p:cNvPr id="6" name="Footer Placeholder 5">
            <a:extLst>
              <a:ext uri="{FF2B5EF4-FFF2-40B4-BE49-F238E27FC236}">
                <a16:creationId xmlns:a16="http://schemas.microsoft.com/office/drawing/2014/main" id="{03275A68-D6CD-4084-A03C-1FA9371A4A6E}"/>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001BC856-AE5B-40CE-AA3E-0CB215103E9B}"/>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492344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71D-1C93-435A-BF98-376F1D25D3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4D97C-E663-4AC6-808D-E9230FDABD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E1AF9-49BC-4280-B3A6-D9A45FF37427}"/>
              </a:ext>
            </a:extLst>
          </p:cNvPr>
          <p:cNvSpPr>
            <a:spLocks noGrp="1"/>
          </p:cNvSpPr>
          <p:nvPr>
            <p:ph type="dt" sz="half" idx="10"/>
          </p:nvPr>
        </p:nvSpPr>
        <p:spPr/>
        <p:txBody>
          <a:bodyPr/>
          <a:lstStyle/>
          <a:p>
            <a:fld id="{BAB73CD8-3BD2-4067-AF96-9E70B4107A7D}" type="datetime1">
              <a:rPr lang="en-US" smtClean="0"/>
              <a:t>8/12/2024</a:t>
            </a:fld>
            <a:endParaRPr lang="en-US"/>
          </a:p>
        </p:txBody>
      </p:sp>
      <p:sp>
        <p:nvSpPr>
          <p:cNvPr id="5" name="Footer Placeholder 4">
            <a:extLst>
              <a:ext uri="{FF2B5EF4-FFF2-40B4-BE49-F238E27FC236}">
                <a16:creationId xmlns:a16="http://schemas.microsoft.com/office/drawing/2014/main" id="{9D7B5A94-F507-4FED-BF3B-6131E46898F4}"/>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232E5CA5-D9D1-4BAD-839D-143EE77ECFA2}"/>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497944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A62FB-AC96-41CB-9AD2-13EC5A914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3A1112-53E5-421B-8D28-2E081DDBA5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8FD76-0A02-4D48-B3A1-D7FCE005C4A1}"/>
              </a:ext>
            </a:extLst>
          </p:cNvPr>
          <p:cNvSpPr>
            <a:spLocks noGrp="1"/>
          </p:cNvSpPr>
          <p:nvPr>
            <p:ph type="dt" sz="half" idx="10"/>
          </p:nvPr>
        </p:nvSpPr>
        <p:spPr/>
        <p:txBody>
          <a:bodyPr/>
          <a:lstStyle/>
          <a:p>
            <a:fld id="{72819BD2-742F-45F5-9E27-E71C56DAF9A9}" type="datetime1">
              <a:rPr lang="en-US" smtClean="0"/>
              <a:t>8/12/2024</a:t>
            </a:fld>
            <a:endParaRPr lang="en-US"/>
          </a:p>
        </p:txBody>
      </p:sp>
      <p:sp>
        <p:nvSpPr>
          <p:cNvPr id="5" name="Footer Placeholder 4">
            <a:extLst>
              <a:ext uri="{FF2B5EF4-FFF2-40B4-BE49-F238E27FC236}">
                <a16:creationId xmlns:a16="http://schemas.microsoft.com/office/drawing/2014/main" id="{6A2E163C-9DB6-4D81-8BBE-6089D657966F}"/>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E564B6AE-D5AA-4572-936F-7B4AD24AC7F0}"/>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433944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C981-D349-49C0-A03A-62A6AEF11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A2014-0A1C-4376-9744-19408028C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95776-B947-456A-99E5-D16543BB0CC6}"/>
              </a:ext>
            </a:extLst>
          </p:cNvPr>
          <p:cNvSpPr>
            <a:spLocks noGrp="1"/>
          </p:cNvSpPr>
          <p:nvPr>
            <p:ph type="dt" sz="half" idx="10"/>
          </p:nvPr>
        </p:nvSpPr>
        <p:spPr/>
        <p:txBody>
          <a:bodyPr/>
          <a:lstStyle/>
          <a:p>
            <a:fld id="{59492281-F30F-4B54-A419-FD18D2EAAC9C}" type="datetime1">
              <a:rPr lang="en-US" smtClean="0"/>
              <a:t>8/12/2024</a:t>
            </a:fld>
            <a:endParaRPr lang="en-US"/>
          </a:p>
        </p:txBody>
      </p:sp>
      <p:sp>
        <p:nvSpPr>
          <p:cNvPr id="5" name="Footer Placeholder 4">
            <a:extLst>
              <a:ext uri="{FF2B5EF4-FFF2-40B4-BE49-F238E27FC236}">
                <a16:creationId xmlns:a16="http://schemas.microsoft.com/office/drawing/2014/main" id="{B540802E-11F1-43D0-970C-A3E120FD8E06}"/>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D2116D86-BE46-4010-92B7-C074D7033F3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78434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B1E3-DDAF-4ECA-8261-C5EBBD305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080D45-545D-4FAE-9FB4-FA96A690B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6A418B-BBE9-4D96-90FB-AD85013CDB79}"/>
              </a:ext>
            </a:extLst>
          </p:cNvPr>
          <p:cNvSpPr>
            <a:spLocks noGrp="1"/>
          </p:cNvSpPr>
          <p:nvPr>
            <p:ph type="dt" sz="half" idx="10"/>
          </p:nvPr>
        </p:nvSpPr>
        <p:spPr/>
        <p:txBody>
          <a:bodyPr/>
          <a:lstStyle/>
          <a:p>
            <a:fld id="{BCCE3902-8A92-4CA1-87A9-DF5449FB8C05}" type="datetime1">
              <a:rPr lang="en-US" smtClean="0"/>
              <a:t>8/12/2024</a:t>
            </a:fld>
            <a:endParaRPr lang="en-US"/>
          </a:p>
        </p:txBody>
      </p:sp>
      <p:sp>
        <p:nvSpPr>
          <p:cNvPr id="5" name="Footer Placeholder 4">
            <a:extLst>
              <a:ext uri="{FF2B5EF4-FFF2-40B4-BE49-F238E27FC236}">
                <a16:creationId xmlns:a16="http://schemas.microsoft.com/office/drawing/2014/main" id="{C39C92F4-D8D4-418A-8E25-F28D20E1D7AE}"/>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962C39AA-FA50-4FD1-8294-87BF8274BFB9}"/>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8197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AFED-821F-46CC-B038-FACE20F57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B595B-EA99-4BF6-A33E-72A59BECC8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B590AF-297E-4599-A51D-04CF771A45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7843F4-340F-444D-B343-3B63A69D0EF6}"/>
              </a:ext>
            </a:extLst>
          </p:cNvPr>
          <p:cNvSpPr>
            <a:spLocks noGrp="1"/>
          </p:cNvSpPr>
          <p:nvPr>
            <p:ph type="dt" sz="half" idx="10"/>
          </p:nvPr>
        </p:nvSpPr>
        <p:spPr/>
        <p:txBody>
          <a:bodyPr/>
          <a:lstStyle/>
          <a:p>
            <a:fld id="{78AB3FE6-5B94-4E75-9250-3D683BC34016}" type="datetime1">
              <a:rPr lang="en-US" smtClean="0"/>
              <a:t>8/12/2024</a:t>
            </a:fld>
            <a:endParaRPr lang="en-US"/>
          </a:p>
        </p:txBody>
      </p:sp>
      <p:sp>
        <p:nvSpPr>
          <p:cNvPr id="6" name="Footer Placeholder 5">
            <a:extLst>
              <a:ext uri="{FF2B5EF4-FFF2-40B4-BE49-F238E27FC236}">
                <a16:creationId xmlns:a16="http://schemas.microsoft.com/office/drawing/2014/main" id="{8B0AE939-5184-498A-8AF7-4E51B88014EE}"/>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B5343E21-1A3E-4996-A1C1-29C88F362A1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755198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F2B4-FD2D-4EB3-9E7F-8E5C500B06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4F50B-5715-47B3-AF16-717C30C8C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0EF1F-98D7-4768-B4A2-FA13E3B24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80B4F9-EF37-4E59-8E9B-ABEC3130F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612A5-D264-4FB8-8BCD-DB2C02CA7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30682C-A0E7-4B81-B69C-7D99669FA56D}"/>
              </a:ext>
            </a:extLst>
          </p:cNvPr>
          <p:cNvSpPr>
            <a:spLocks noGrp="1"/>
          </p:cNvSpPr>
          <p:nvPr>
            <p:ph type="dt" sz="half" idx="10"/>
          </p:nvPr>
        </p:nvSpPr>
        <p:spPr/>
        <p:txBody>
          <a:bodyPr/>
          <a:lstStyle/>
          <a:p>
            <a:fld id="{2A6FBE54-F8AB-4DF1-93AC-948FA19A4E90}" type="datetime1">
              <a:rPr lang="en-US" smtClean="0"/>
              <a:t>8/12/2024</a:t>
            </a:fld>
            <a:endParaRPr lang="en-US"/>
          </a:p>
        </p:txBody>
      </p:sp>
      <p:sp>
        <p:nvSpPr>
          <p:cNvPr id="8" name="Footer Placeholder 7">
            <a:extLst>
              <a:ext uri="{FF2B5EF4-FFF2-40B4-BE49-F238E27FC236}">
                <a16:creationId xmlns:a16="http://schemas.microsoft.com/office/drawing/2014/main" id="{36F31674-D883-4DEA-A999-5B5BC9AACDED}"/>
              </a:ext>
            </a:extLst>
          </p:cNvPr>
          <p:cNvSpPr>
            <a:spLocks noGrp="1"/>
          </p:cNvSpPr>
          <p:nvPr>
            <p:ph type="ftr" sz="quarter" idx="11"/>
          </p:nvPr>
        </p:nvSpPr>
        <p:spPr/>
        <p:txBody>
          <a:bodyPr/>
          <a:lstStyle/>
          <a:p>
            <a:r>
              <a:rPr lang="en-US"/>
              <a:t>San Antonio Council on Alcohol and Drug Awareness - www.sacada.org</a:t>
            </a:r>
          </a:p>
        </p:txBody>
      </p:sp>
      <p:sp>
        <p:nvSpPr>
          <p:cNvPr id="9" name="Slide Number Placeholder 8">
            <a:extLst>
              <a:ext uri="{FF2B5EF4-FFF2-40B4-BE49-F238E27FC236}">
                <a16:creationId xmlns:a16="http://schemas.microsoft.com/office/drawing/2014/main" id="{597821A9-9C5E-4CAD-A24A-1FA991C89B2C}"/>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4653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CFC2-692F-44BF-9D03-708E5702A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0746FA-0D42-4408-A5A0-0983A48785A6}"/>
              </a:ext>
            </a:extLst>
          </p:cNvPr>
          <p:cNvSpPr>
            <a:spLocks noGrp="1"/>
          </p:cNvSpPr>
          <p:nvPr>
            <p:ph type="dt" sz="half" idx="10"/>
          </p:nvPr>
        </p:nvSpPr>
        <p:spPr/>
        <p:txBody>
          <a:bodyPr/>
          <a:lstStyle/>
          <a:p>
            <a:fld id="{160600AE-D496-4108-87D1-F715D8A366D2}" type="datetime1">
              <a:rPr lang="en-US" smtClean="0"/>
              <a:t>8/12/2024</a:t>
            </a:fld>
            <a:endParaRPr lang="en-US"/>
          </a:p>
        </p:txBody>
      </p:sp>
      <p:sp>
        <p:nvSpPr>
          <p:cNvPr id="4" name="Footer Placeholder 3">
            <a:extLst>
              <a:ext uri="{FF2B5EF4-FFF2-40B4-BE49-F238E27FC236}">
                <a16:creationId xmlns:a16="http://schemas.microsoft.com/office/drawing/2014/main" id="{66A0CD60-55E3-4FD6-969B-70555CD4FFA5}"/>
              </a:ext>
            </a:extLst>
          </p:cNvPr>
          <p:cNvSpPr>
            <a:spLocks noGrp="1"/>
          </p:cNvSpPr>
          <p:nvPr>
            <p:ph type="ftr" sz="quarter" idx="11"/>
          </p:nvPr>
        </p:nvSpPr>
        <p:spPr/>
        <p:txBody>
          <a:bodyPr/>
          <a:lstStyle/>
          <a:p>
            <a:r>
              <a:rPr lang="en-US"/>
              <a:t>San Antonio Council on Alcohol and Drug Awareness - www.sacada.org</a:t>
            </a:r>
          </a:p>
        </p:txBody>
      </p:sp>
      <p:sp>
        <p:nvSpPr>
          <p:cNvPr id="5" name="Slide Number Placeholder 4">
            <a:extLst>
              <a:ext uri="{FF2B5EF4-FFF2-40B4-BE49-F238E27FC236}">
                <a16:creationId xmlns:a16="http://schemas.microsoft.com/office/drawing/2014/main" id="{F7F7F046-379E-44AA-8AD0-ABCCC0C70B08}"/>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62933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B4E62-E6C2-47EB-A8E3-6706C3BF5D14}"/>
              </a:ext>
            </a:extLst>
          </p:cNvPr>
          <p:cNvSpPr>
            <a:spLocks noGrp="1"/>
          </p:cNvSpPr>
          <p:nvPr>
            <p:ph type="dt" sz="half" idx="10"/>
          </p:nvPr>
        </p:nvSpPr>
        <p:spPr/>
        <p:txBody>
          <a:bodyPr/>
          <a:lstStyle/>
          <a:p>
            <a:fld id="{612E8CD7-043D-426C-822D-F047084757AF}" type="datetime1">
              <a:rPr lang="en-US" smtClean="0"/>
              <a:t>8/12/2024</a:t>
            </a:fld>
            <a:endParaRPr lang="en-US"/>
          </a:p>
        </p:txBody>
      </p:sp>
      <p:sp>
        <p:nvSpPr>
          <p:cNvPr id="3" name="Footer Placeholder 2">
            <a:extLst>
              <a:ext uri="{FF2B5EF4-FFF2-40B4-BE49-F238E27FC236}">
                <a16:creationId xmlns:a16="http://schemas.microsoft.com/office/drawing/2014/main" id="{97F3AE5E-1DBB-4E35-8797-009EC01F52F3}"/>
              </a:ext>
            </a:extLst>
          </p:cNvPr>
          <p:cNvSpPr>
            <a:spLocks noGrp="1"/>
          </p:cNvSpPr>
          <p:nvPr>
            <p:ph type="ftr" sz="quarter" idx="11"/>
          </p:nvPr>
        </p:nvSpPr>
        <p:spPr/>
        <p:txBody>
          <a:bodyPr/>
          <a:lstStyle/>
          <a:p>
            <a:r>
              <a:rPr lang="en-US"/>
              <a:t>San Antonio Council on Alcohol and Drug Awareness - www.sacada.org</a:t>
            </a:r>
          </a:p>
        </p:txBody>
      </p:sp>
      <p:sp>
        <p:nvSpPr>
          <p:cNvPr id="4" name="Slide Number Placeholder 3">
            <a:extLst>
              <a:ext uri="{FF2B5EF4-FFF2-40B4-BE49-F238E27FC236}">
                <a16:creationId xmlns:a16="http://schemas.microsoft.com/office/drawing/2014/main" id="{A2248308-80F7-45CF-B186-88FB2B49D59F}"/>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51522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2EB9-1FCC-40DA-A1C5-104549E35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D21815-8466-40C9-9F6F-3F1EA5022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779C2-5D4A-4F5E-9F97-1D88ED522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A94FD-6C62-488D-82E4-F22BB507A68F}"/>
              </a:ext>
            </a:extLst>
          </p:cNvPr>
          <p:cNvSpPr>
            <a:spLocks noGrp="1"/>
          </p:cNvSpPr>
          <p:nvPr>
            <p:ph type="dt" sz="half" idx="10"/>
          </p:nvPr>
        </p:nvSpPr>
        <p:spPr/>
        <p:txBody>
          <a:bodyPr/>
          <a:lstStyle/>
          <a:p>
            <a:fld id="{9136FD63-9046-45A1-AC30-16573DDD179A}" type="datetime1">
              <a:rPr lang="en-US" smtClean="0"/>
              <a:t>8/12/2024</a:t>
            </a:fld>
            <a:endParaRPr lang="en-US"/>
          </a:p>
        </p:txBody>
      </p:sp>
      <p:sp>
        <p:nvSpPr>
          <p:cNvPr id="6" name="Footer Placeholder 5">
            <a:extLst>
              <a:ext uri="{FF2B5EF4-FFF2-40B4-BE49-F238E27FC236}">
                <a16:creationId xmlns:a16="http://schemas.microsoft.com/office/drawing/2014/main" id="{8EB2DF94-6803-4438-BCEF-26E4686BBFED}"/>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C3E6E5DA-6FEA-4AD3-9321-8B2A56842057}"/>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79039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3A3A-A376-4BA8-BD57-811F4603D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586FB-A6F6-44A0-800A-0EB2EC822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AA4C95-87C7-4557-A292-C2347897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AE50-63F7-434B-9ED0-37BC9F31111E}"/>
              </a:ext>
            </a:extLst>
          </p:cNvPr>
          <p:cNvSpPr>
            <a:spLocks noGrp="1"/>
          </p:cNvSpPr>
          <p:nvPr>
            <p:ph type="dt" sz="half" idx="10"/>
          </p:nvPr>
        </p:nvSpPr>
        <p:spPr/>
        <p:txBody>
          <a:bodyPr/>
          <a:lstStyle/>
          <a:p>
            <a:fld id="{481ABA1E-851B-4439-839F-74AD2D956C02}" type="datetime1">
              <a:rPr lang="en-US" smtClean="0"/>
              <a:t>8/12/2024</a:t>
            </a:fld>
            <a:endParaRPr lang="en-US"/>
          </a:p>
        </p:txBody>
      </p:sp>
      <p:sp>
        <p:nvSpPr>
          <p:cNvPr id="6" name="Footer Placeholder 5">
            <a:extLst>
              <a:ext uri="{FF2B5EF4-FFF2-40B4-BE49-F238E27FC236}">
                <a16:creationId xmlns:a16="http://schemas.microsoft.com/office/drawing/2014/main" id="{03275A68-D6CD-4084-A03C-1FA9371A4A6E}"/>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001BC856-AE5B-40CE-AA3E-0CB215103E9B}"/>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361980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6E589-C543-43CF-A432-519719B177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08199-DB86-4916-ABB9-20C081697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11C3D-1AC7-4C65-8FFE-3A644B918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1F223-71A3-49DB-97DC-08E6A71304EC}" type="datetime1">
              <a:rPr lang="en-US" smtClean="0"/>
              <a:t>8/12/2024</a:t>
            </a:fld>
            <a:endParaRPr lang="en-US"/>
          </a:p>
        </p:txBody>
      </p:sp>
      <p:sp>
        <p:nvSpPr>
          <p:cNvPr id="5" name="Footer Placeholder 4">
            <a:extLst>
              <a:ext uri="{FF2B5EF4-FFF2-40B4-BE49-F238E27FC236}">
                <a16:creationId xmlns:a16="http://schemas.microsoft.com/office/drawing/2014/main" id="{1C307C24-F186-46F9-A9EF-DA97B1377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0140DA3D-5581-4202-A57D-AF3D8FF58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2CDE4-3082-4745-8113-95C0C52A0D80}" type="slidenum">
              <a:rPr lang="en-US" smtClean="0"/>
              <a:t>‹#›</a:t>
            </a:fld>
            <a:endParaRPr lang="en-US"/>
          </a:p>
        </p:txBody>
      </p:sp>
    </p:spTree>
    <p:extLst>
      <p:ext uri="{BB962C8B-B14F-4D97-AF65-F5344CB8AC3E}">
        <p14:creationId xmlns:p14="http://schemas.microsoft.com/office/powerpoint/2010/main" val="2536396367"/>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51" r:id="rId3"/>
    <p:sldLayoutId id="2147483652" r:id="rId4"/>
    <p:sldLayoutId id="2147483653" r:id="rId5"/>
    <p:sldLayoutId id="214748367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6E589-C543-43CF-A432-519719B177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08199-DB86-4916-ABB9-20C081697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11C3D-1AC7-4C65-8FFE-3A644B918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5A3B7-A1F9-437E-8351-058C590B633F}" type="datetime1">
              <a:rPr lang="en-US" smtClean="0"/>
              <a:t>8/12/2024</a:t>
            </a:fld>
            <a:endParaRPr lang="en-US"/>
          </a:p>
        </p:txBody>
      </p:sp>
      <p:sp>
        <p:nvSpPr>
          <p:cNvPr id="5" name="Footer Placeholder 4">
            <a:extLst>
              <a:ext uri="{FF2B5EF4-FFF2-40B4-BE49-F238E27FC236}">
                <a16:creationId xmlns:a16="http://schemas.microsoft.com/office/drawing/2014/main" id="{1C307C24-F186-46F9-A9EF-DA97B1377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0140DA3D-5581-4202-A57D-AF3D8FF58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2CDE4-3082-4745-8113-95C0C52A0D80}" type="slidenum">
              <a:rPr lang="en-US" smtClean="0"/>
              <a:t>‹#›</a:t>
            </a:fld>
            <a:endParaRPr lang="en-US"/>
          </a:p>
        </p:txBody>
      </p:sp>
    </p:spTree>
    <p:extLst>
      <p:ext uri="{BB962C8B-B14F-4D97-AF65-F5344CB8AC3E}">
        <p14:creationId xmlns:p14="http://schemas.microsoft.com/office/powerpoint/2010/main" val="539163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2400" kern="1200">
          <a:solidFill>
            <a:schemeClr val="tx1"/>
          </a:solidFill>
          <a:latin typeface="Arial Nova"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6E589-C543-43CF-A432-519719B177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08199-DB86-4916-ABB9-20C081697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11C3D-1AC7-4C65-8FFE-3A644B918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F3A3A1-1FC5-479F-8435-7BAE4B98CC96}" type="datetime1">
              <a:rPr lang="en-US" smtClean="0"/>
              <a:t>8/12/2024</a:t>
            </a:fld>
            <a:endParaRPr lang="en-US"/>
          </a:p>
        </p:txBody>
      </p:sp>
      <p:sp>
        <p:nvSpPr>
          <p:cNvPr id="5" name="Footer Placeholder 4">
            <a:extLst>
              <a:ext uri="{FF2B5EF4-FFF2-40B4-BE49-F238E27FC236}">
                <a16:creationId xmlns:a16="http://schemas.microsoft.com/office/drawing/2014/main" id="{1C307C24-F186-46F9-A9EF-DA97B1377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0140DA3D-5581-4202-A57D-AF3D8FF58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2CDE4-3082-4745-8113-95C0C52A0D80}" type="slidenum">
              <a:rPr lang="en-US" smtClean="0"/>
              <a:t>‹#›</a:t>
            </a:fld>
            <a:endParaRPr lang="en-US"/>
          </a:p>
        </p:txBody>
      </p:sp>
    </p:spTree>
    <p:extLst>
      <p:ext uri="{BB962C8B-B14F-4D97-AF65-F5344CB8AC3E}">
        <p14:creationId xmlns:p14="http://schemas.microsoft.com/office/powerpoint/2010/main" val="2536396367"/>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web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hyperlink" Target="https://pixnio.com/fauna-animals/dogs/dogs-pet-animals-wood-grass-nature" TargetMode="External"/><Relationship Id="rId3" Type="http://schemas.openxmlformats.org/officeDocument/2006/relationships/notesSlide" Target="../notesSlides/notesSlide12.xml"/><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s://pixabay.com/en/grandma-granny-gran-rocking-chair-486796/" TargetMode="External"/><Relationship Id="rId5" Type="http://schemas.openxmlformats.org/officeDocument/2006/relationships/image" Target="../media/image27.png"/><Relationship Id="rId10" Type="http://schemas.openxmlformats.org/officeDocument/2006/relationships/hyperlink" Target="https://www.publicdomainpictures.net/view-image.php?image=124599&amp;picture=stick-family" TargetMode="External"/><Relationship Id="rId4" Type="http://schemas.openxmlformats.org/officeDocument/2006/relationships/image" Target="../media/image16.jpeg"/><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JRz7n0xbtjY?start=87&amp;feature=oembed" TargetMode="External"/><Relationship Id="rId5" Type="http://schemas.openxmlformats.org/officeDocument/2006/relationships/image" Target="../media/image30.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4.jpe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8" Type="http://schemas.openxmlformats.org/officeDocument/2006/relationships/hyperlink" Target="https://pixabay.com/en/paper-clip-paper-clip-attachment-98520/" TargetMode="External"/><Relationship Id="rId13" Type="http://schemas.openxmlformats.org/officeDocument/2006/relationships/image" Target="../media/image39.png"/><Relationship Id="rId18" Type="http://schemas.microsoft.com/office/2007/relationships/hdphoto" Target="../media/hdphoto1.wdp"/><Relationship Id="rId3" Type="http://schemas.openxmlformats.org/officeDocument/2006/relationships/notesSlide" Target="../notesSlides/notesSlide16.xml"/><Relationship Id="rId21" Type="http://schemas.openxmlformats.org/officeDocument/2006/relationships/hyperlink" Target="https://www.goodfreephotos.com/vector-images/hamburger-vector-art.png.php" TargetMode="External"/><Relationship Id="rId7" Type="http://schemas.openxmlformats.org/officeDocument/2006/relationships/image" Target="../media/image36.png"/><Relationship Id="rId12" Type="http://schemas.openxmlformats.org/officeDocument/2006/relationships/hyperlink" Target="http://www.flickr.com/photos/matthiasxc/3600131465/" TargetMode="External"/><Relationship Id="rId17" Type="http://schemas.openxmlformats.org/officeDocument/2006/relationships/image" Target="../media/image41.png"/><Relationship Id="rId25" Type="http://schemas.openxmlformats.org/officeDocument/2006/relationships/hyperlink" Target="https://pixabay.com/th/%E0%B8%82%E0%B8%A7%E0%B8%94-%E0%B8%9B%E0%B8%B4%E0%B8%94-childproof-%E0%B8%AB%E0%B8%A1%E0%B8%A7%E0%B8%81-%E0%B8%9D%E0%B8%B2-%E0%B8%A2%E0%B8%B2-306421/" TargetMode="External"/><Relationship Id="rId2" Type="http://schemas.openxmlformats.org/officeDocument/2006/relationships/slideLayout" Target="../slideLayouts/slideLayout2.xml"/><Relationship Id="rId16" Type="http://schemas.openxmlformats.org/officeDocument/2006/relationships/hyperlink" Target="https://freesvg.org/two-wooden-matches-vector-clip-art" TargetMode="External"/><Relationship Id="rId20" Type="http://schemas.openxmlformats.org/officeDocument/2006/relationships/image" Target="../media/image42.png"/><Relationship Id="rId1" Type="http://schemas.openxmlformats.org/officeDocument/2006/relationships/tags" Target="../tags/tag6.xml"/><Relationship Id="rId6" Type="http://schemas.openxmlformats.org/officeDocument/2006/relationships/hyperlink" Target="https://pixabay.com/vectors/cartoon-chips-character-characters-2029737/" TargetMode="External"/><Relationship Id="rId11" Type="http://schemas.openxmlformats.org/officeDocument/2006/relationships/image" Target="../media/image38.jpeg"/><Relationship Id="rId24" Type="http://schemas.openxmlformats.org/officeDocument/2006/relationships/image" Target="../media/image44.png"/><Relationship Id="rId5" Type="http://schemas.openxmlformats.org/officeDocument/2006/relationships/image" Target="../media/image35.png"/><Relationship Id="rId15" Type="http://schemas.openxmlformats.org/officeDocument/2006/relationships/image" Target="../media/image40.png"/><Relationship Id="rId23" Type="http://schemas.openxmlformats.org/officeDocument/2006/relationships/hyperlink" Target="https://pixabay.com/vectors/chocolate-sweets-bitten-s%C5%82odycz-2696873/" TargetMode="External"/><Relationship Id="rId10" Type="http://schemas.openxmlformats.org/officeDocument/2006/relationships/hyperlink" Target="https://pixabay.com/en/cut-scissors-trimmer-clippers-tool-97585/" TargetMode="External"/><Relationship Id="rId19" Type="http://schemas.openxmlformats.org/officeDocument/2006/relationships/hyperlink" Target="https://pixabay.com/it/carota-vegetale-coltivare-2985399/" TargetMode="External"/><Relationship Id="rId4" Type="http://schemas.openxmlformats.org/officeDocument/2006/relationships/image" Target="../media/image31.jpeg"/><Relationship Id="rId9" Type="http://schemas.openxmlformats.org/officeDocument/2006/relationships/image" Target="../media/image37.png"/><Relationship Id="rId14" Type="http://schemas.openxmlformats.org/officeDocument/2006/relationships/hyperlink" Target="https://freesvg.org/pencil-with-eraser" TargetMode="External"/><Relationship Id="rId22"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hyperlink" Target="https://freesvg.org/pencil-with-eraser" TargetMode="External"/><Relationship Id="rId13" Type="http://schemas.openxmlformats.org/officeDocument/2006/relationships/image" Target="../media/image44.png"/><Relationship Id="rId3" Type="http://schemas.openxmlformats.org/officeDocument/2006/relationships/notesSlide" Target="../notesSlides/notesSlide17.xml"/><Relationship Id="rId7" Type="http://schemas.openxmlformats.org/officeDocument/2006/relationships/image" Target="../media/image39.png"/><Relationship Id="rId12" Type="http://schemas.openxmlformats.org/officeDocument/2006/relationships/hyperlink" Target="https://freesvg.org/two-wooden-matches-vector-clip-art" TargetMode="External"/><Relationship Id="rId2" Type="http://schemas.openxmlformats.org/officeDocument/2006/relationships/slideLayout" Target="../slideLayouts/slideLayout2.xml"/><Relationship Id="rId16" Type="http://schemas.openxmlformats.org/officeDocument/2006/relationships/hyperlink" Target="http://www.flickr.com/photos/matthiasxc/3600131465/" TargetMode="External"/><Relationship Id="rId1" Type="http://schemas.openxmlformats.org/officeDocument/2006/relationships/tags" Target="../tags/tag7.xml"/><Relationship Id="rId6" Type="http://schemas.openxmlformats.org/officeDocument/2006/relationships/hyperlink" Target="https://pixabay.com/en/cut-scissors-trimmer-clippers-tool-97585/" TargetMode="External"/><Relationship Id="rId11" Type="http://schemas.openxmlformats.org/officeDocument/2006/relationships/image" Target="../media/image40.png"/><Relationship Id="rId5" Type="http://schemas.openxmlformats.org/officeDocument/2006/relationships/image" Target="../media/image37.png"/><Relationship Id="rId15" Type="http://schemas.openxmlformats.org/officeDocument/2006/relationships/image" Target="../media/image38.jpeg"/><Relationship Id="rId10" Type="http://schemas.openxmlformats.org/officeDocument/2006/relationships/hyperlink" Target="https://pixabay.com/en/paper-clip-paper-clip-attachment-98520/" TargetMode="External"/><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hyperlink" Target="https://pixabay.com/th/%E0%B8%82%E0%B8%A7%E0%B8%94-%E0%B8%9B%E0%B8%B4%E0%B8%94-childproof-%E0%B8%AB%E0%B8%A1%E0%B8%A7%E0%B8%81-%E0%B8%9D%E0%B8%B2-%E0%B8%A2%E0%B8%B2-30642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6.jpeg"/><Relationship Id="rId7" Type="http://schemas.openxmlformats.org/officeDocument/2006/relationships/hyperlink" Target="https://freesvg.org/cartoon-kids-playin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hyperlink" Target="https://creativecommons.org/licenses/by-nc/3.0/" TargetMode="External"/><Relationship Id="rId5" Type="http://schemas.openxmlformats.org/officeDocument/2006/relationships/hyperlink" Target="https://freepngimg.com/png/23577-sun-photos" TargetMode="External"/><Relationship Id="rId10" Type="http://schemas.openxmlformats.org/officeDocument/2006/relationships/hyperlink" Target="https://creativecommons.org/licenses/by-nc-nd/3.0/" TargetMode="External"/><Relationship Id="rId4" Type="http://schemas.openxmlformats.org/officeDocument/2006/relationships/image" Target="../media/image47.png"/><Relationship Id="rId9" Type="http://schemas.openxmlformats.org/officeDocument/2006/relationships/hyperlink" Target="https://goodfoodie-keith.blogspot.com/2011/02/healthy-eating-tips-for-heart-health.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hyperlink" Target="https://pixabay.com/en/playing-ball-kids-boy-girl-31339/" TargetMode="External"/><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hyperlink" Target="https://freesvg.org/1547923169"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biologycorner.com/worksheets/exercise-pulse.html" TargetMode="External"/><Relationship Id="rId11" Type="http://schemas.openxmlformats.org/officeDocument/2006/relationships/image" Target="../media/image54.png"/><Relationship Id="rId5" Type="http://schemas.openxmlformats.org/officeDocument/2006/relationships/image" Target="../media/image51.jpeg"/><Relationship Id="rId10" Type="http://schemas.openxmlformats.org/officeDocument/2006/relationships/hyperlink" Target="https://pixabay.com/vectors/pet-pets-girl-dog-puppy-running-312041/" TargetMode="External"/><Relationship Id="rId4" Type="http://schemas.openxmlformats.org/officeDocument/2006/relationships/hyperlink" Target="https://pixabay.com/en/skater-sports-skating-man-person-160104/" TargetMode="External"/><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7" Type="http://schemas.microsoft.com/office/2007/relationships/hdphoto" Target="../media/hdphoto3.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68.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ideo" Target="https://www.youtube.com/embed/_mZbzDOpylA?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hyperlink" Target="http://lloreu34.blogspot.com/2016/03/una-entrevista.html" TargetMode="External"/><Relationship Id="rId3" Type="http://schemas.openxmlformats.org/officeDocument/2006/relationships/image" Target="../media/image71.png"/><Relationship Id="rId7" Type="http://schemas.openxmlformats.org/officeDocument/2006/relationships/hyperlink" Target="https://pixabay.com/en/sleep-smiley-tired-bed-good-night-2001207/" TargetMode="External"/><Relationship Id="rId12"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hyperlink" Target="https://pixabay.com/en/palette-paint-brushes-colors-brush-1512871/" TargetMode="External"/><Relationship Id="rId5" Type="http://schemas.openxmlformats.org/officeDocument/2006/relationships/hyperlink" Target="https://creativecommons.org/licenses/by-sa/3.0/" TargetMode="External"/><Relationship Id="rId10" Type="http://schemas.openxmlformats.org/officeDocument/2006/relationships/image" Target="../media/image74.png"/><Relationship Id="rId4" Type="http://schemas.openxmlformats.org/officeDocument/2006/relationships/hyperlink" Target="https://commons.wikimedia.org/wiki/File:Cartoon_Yoga_Expert_Man.svg" TargetMode="External"/><Relationship Id="rId9" Type="http://schemas.openxmlformats.org/officeDocument/2006/relationships/hyperlink" Target="https://freesvg.org/girl-sitting-and-reading-vector-draw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hyperlink" Target="https://pixabay.com/en/sleep-smiley-tired-bed-good-night-2001207/" TargetMode="External"/><Relationship Id="rId5" Type="http://schemas.openxmlformats.org/officeDocument/2006/relationships/image" Target="../media/image72.pn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8" Type="http://schemas.openxmlformats.org/officeDocument/2006/relationships/hyperlink" Target="https://openclipart.org/detail/209581/food-fruit-salad-by-glitch" TargetMode="External"/><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hyperlink" Target="https://openclipart.org/detail/17861/mcol_fried_egg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pixabay.com/en/carrots-vegetables-healthy-fresh-2022583/" TargetMode="External"/><Relationship Id="rId11" Type="http://schemas.openxmlformats.org/officeDocument/2006/relationships/image" Target="../media/image80.png"/><Relationship Id="rId5" Type="http://schemas.openxmlformats.org/officeDocument/2006/relationships/image" Target="../media/image77.png"/><Relationship Id="rId10" Type="http://schemas.openxmlformats.org/officeDocument/2006/relationships/hyperlink" Target="https://pixabay.com/en/bananas-food-fruit-fresh-yellow-306094/" TargetMode="External"/><Relationship Id="rId4" Type="http://schemas.openxmlformats.org/officeDocument/2006/relationships/hyperlink" Target="https://pixabay.com/en/salad-vegetables-meal-healthy-food-575436/" TargetMode="External"/><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www.feelslikehomeblog.com/2017/08/free-printable-for-kids-to-track-healthy-eating/" TargetMode="Externa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hyperlink" Target="https://pixabay.com/en/sweet-dessert-food-buns-cakes-1104360/" TargetMode="External"/><Relationship Id="rId13" Type="http://schemas.openxmlformats.org/officeDocument/2006/relationships/image" Target="../media/image79.png"/><Relationship Id="rId18" Type="http://schemas.openxmlformats.org/officeDocument/2006/relationships/hyperlink" Target="https://www.dailyclipart.net/clipart/category/food-clip-art/page/7/" TargetMode="External"/><Relationship Id="rId3" Type="http://schemas.openxmlformats.org/officeDocument/2006/relationships/notesSlide" Target="../notesSlides/notesSlide32.xml"/><Relationship Id="rId7" Type="http://schemas.openxmlformats.org/officeDocument/2006/relationships/image" Target="../media/image83.jpeg"/><Relationship Id="rId12" Type="http://schemas.openxmlformats.org/officeDocument/2006/relationships/hyperlink" Target="https://pixabay.com/en/ice-cream-cartoon-ice-food-snack-1294800/" TargetMode="External"/><Relationship Id="rId17" Type="http://schemas.openxmlformats.org/officeDocument/2006/relationships/image" Target="../media/image87.jpeg"/><Relationship Id="rId2" Type="http://schemas.openxmlformats.org/officeDocument/2006/relationships/slideLayout" Target="../slideLayouts/slideLayout2.xml"/><Relationship Id="rId16" Type="http://schemas.openxmlformats.org/officeDocument/2006/relationships/hyperlink" Target="https://pixabay.com/illustrations/avocado-green-food-healthy-3651037/" TargetMode="External"/><Relationship Id="rId20" Type="http://schemas.openxmlformats.org/officeDocument/2006/relationships/hyperlink" Target="https://pxhere.com/en/photo/1386937" TargetMode="External"/><Relationship Id="rId1" Type="http://schemas.openxmlformats.org/officeDocument/2006/relationships/tags" Target="../tags/tag10.xml"/><Relationship Id="rId6" Type="http://schemas.openxmlformats.org/officeDocument/2006/relationships/hyperlink" Target="https://pixabay.com/en/doughnut-clipart-food-snack-3318465/" TargetMode="External"/><Relationship Id="rId11" Type="http://schemas.openxmlformats.org/officeDocument/2006/relationships/image" Target="../media/image85.png"/><Relationship Id="rId5" Type="http://schemas.openxmlformats.org/officeDocument/2006/relationships/image" Target="../media/image82.png"/><Relationship Id="rId15" Type="http://schemas.openxmlformats.org/officeDocument/2006/relationships/image" Target="../media/image86.png"/><Relationship Id="rId10" Type="http://schemas.openxmlformats.org/officeDocument/2006/relationships/hyperlink" Target="https://www.goodfreephotos.com/vector-images/box-of-nachos-vector-clipart.png.php" TargetMode="External"/><Relationship Id="rId19" Type="http://schemas.openxmlformats.org/officeDocument/2006/relationships/image" Target="../media/image88.jpeg"/><Relationship Id="rId4" Type="http://schemas.openxmlformats.org/officeDocument/2006/relationships/image" Target="../media/image31.jpeg"/><Relationship Id="rId9" Type="http://schemas.openxmlformats.org/officeDocument/2006/relationships/image" Target="../media/image84.png"/><Relationship Id="rId14" Type="http://schemas.openxmlformats.org/officeDocument/2006/relationships/hyperlink" Target="https://pixabay.com/en/bananas-food-fruit-fresh-yellow-306094/"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1.jpeg"/><Relationship Id="rId7" Type="http://schemas.openxmlformats.org/officeDocument/2006/relationships/hyperlink" Target="https://pixabay.com/en/sweet-dessert-food-buns-cakes-1104360/"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hyperlink" Target="https://pixabay.com/en/ice-cream-cartoon-ice-food-snack-1294800/" TargetMode="External"/><Relationship Id="rId5" Type="http://schemas.openxmlformats.org/officeDocument/2006/relationships/hyperlink" Target="https://pixabay.com/en/doughnut-clipart-food-snack-3318465/" TargetMode="External"/><Relationship Id="rId10"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hyperlink" Target="https://www.goodfreephotos.com/vector-images/box-of-nachos-vector-clipart.png.php"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freepngimg.com/png/85205-butterfly-insect-art-cartoon-drawing-download-free-image" TargetMode="External"/><Relationship Id="rId3" Type="http://schemas.openxmlformats.org/officeDocument/2006/relationships/image" Target="../media/image89.png"/><Relationship Id="rId7" Type="http://schemas.openxmlformats.org/officeDocument/2006/relationships/image" Target="../media/image91.png"/><Relationship Id="rId12" Type="http://schemas.openxmlformats.org/officeDocument/2006/relationships/hyperlink" Target="https://pixabay.com/en/flower-yellow-spring-bloom-brown-308511/"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pixabay.com/en/tree-scenery-nature-outdoor-308711/" TargetMode="External"/><Relationship Id="rId11" Type="http://schemas.openxmlformats.org/officeDocument/2006/relationships/image" Target="../media/image93.png"/><Relationship Id="rId5" Type="http://schemas.openxmlformats.org/officeDocument/2006/relationships/image" Target="../media/image90.png"/><Relationship Id="rId10" Type="http://schemas.openxmlformats.org/officeDocument/2006/relationships/hyperlink" Target="https://pixabay.com/en/boy-scout-hiking-walk-walking-hike-311682/" TargetMode="External"/><Relationship Id="rId4" Type="http://schemas.openxmlformats.org/officeDocument/2006/relationships/hyperlink" Target="https://pixabay.com/en/trip-beach-friends-fun-car-307920/" TargetMode="External"/><Relationship Id="rId9"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hyperlink" Target="https://www.flickr.com/photos/kingcountyparks/42567281771/"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hyperlink" Target="https://www.goodfreephotos.com/united-states/texas/san-jacinto-monument-and-park/texas-san-jacinto-monument-winding-river.jpg.php" TargetMode="External"/><Relationship Id="rId4" Type="http://schemas.openxmlformats.org/officeDocument/2006/relationships/image" Target="../media/image94.jpeg"/></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hyperlink" Target="https://pixabay.com/en/school-kids-crossing-safety-child-32616/" TargetMode="External"/><Relationship Id="rId3" Type="http://schemas.openxmlformats.org/officeDocument/2006/relationships/notesSlide" Target="../notesSlides/notesSlide36.xml"/><Relationship Id="rId7" Type="http://schemas.openxmlformats.org/officeDocument/2006/relationships/hyperlink" Target="https://cristinaskybox.blogspot.com/2010/12/be-safe.html" TargetMode="External"/><Relationship Id="rId12"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97.gif"/><Relationship Id="rId11" Type="http://schemas.openxmlformats.org/officeDocument/2006/relationships/hyperlink" Target="https://pixabay.com/en/fasten-seat-belt-buckle-up-belt-on-98794/" TargetMode="External"/><Relationship Id="rId5" Type="http://schemas.openxmlformats.org/officeDocument/2006/relationships/hyperlink" Target="https://studentswithlearningdifficulties.blogspot.com/2017/10/personal-hygiene.html" TargetMode="External"/><Relationship Id="rId10" Type="http://schemas.openxmlformats.org/officeDocument/2006/relationships/image" Target="../media/image99.png"/><Relationship Id="rId4" Type="http://schemas.openxmlformats.org/officeDocument/2006/relationships/image" Target="../media/image96.png"/><Relationship Id="rId9" Type="http://schemas.openxmlformats.org/officeDocument/2006/relationships/hyperlink" Target="https://www.goodfreephotos.com/vector-images/cartoon-biker-free-clipart.png.php"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freepngimg.com/png/27543-cute-kids-image" TargetMode="External"/><Relationship Id="rId13" Type="http://schemas.openxmlformats.org/officeDocument/2006/relationships/hyperlink" Target="https://creativecommons.org/licenses/by-nc/3.0/" TargetMode="External"/><Relationship Id="rId3" Type="http://schemas.openxmlformats.org/officeDocument/2006/relationships/image" Target="../media/image101.jpeg"/><Relationship Id="rId7" Type="http://schemas.openxmlformats.org/officeDocument/2006/relationships/image" Target="../media/image103.png"/><Relationship Id="rId12" Type="http://schemas.openxmlformats.org/officeDocument/2006/relationships/hyperlink" Target="https://www.pngall.com/learning-png/download/46994"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pixabay.com/en/friends-friendship-people-3077835/" TargetMode="External"/><Relationship Id="rId11" Type="http://schemas.openxmlformats.org/officeDocument/2006/relationships/image" Target="../media/image105.png"/><Relationship Id="rId5" Type="http://schemas.openxmlformats.org/officeDocument/2006/relationships/image" Target="../media/image102.png"/><Relationship Id="rId10" Type="http://schemas.openxmlformats.org/officeDocument/2006/relationships/hyperlink" Target="https://freepngimg.com/png/24594-singing-hd" TargetMode="External"/><Relationship Id="rId4" Type="http://schemas.openxmlformats.org/officeDocument/2006/relationships/hyperlink" Target="https://www.freeimageslive.co.uk/free_stock_image/people-muddy-siblings-jpg" TargetMode="External"/><Relationship Id="rId9" Type="http://schemas.openxmlformats.org/officeDocument/2006/relationships/image" Target="../media/image10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mailto:prevention@sacada.org" TargetMode="External"/><Relationship Id="rId4" Type="http://schemas.openxmlformats.org/officeDocument/2006/relationships/hyperlink" Target="http://www.sacada.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hyperlink" Target="https://www.freepngimg.com/png/47628-police-car-image-hq-image-free-png" TargetMode="External"/><Relationship Id="rId3" Type="http://schemas.openxmlformats.org/officeDocument/2006/relationships/notesSlide" Target="../notesSlides/notesSlide8.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hyperlink" Target="https://pixabay.com/en/firetruck-kids-child-fire-red-1789560/" TargetMode="External"/><Relationship Id="rId11" Type="http://schemas.openxmlformats.org/officeDocument/2006/relationships/hyperlink" Target="https://freepngimg.com/png/9377-ambulance-free-download-png" TargetMode="External"/><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hyperlink" Target="https://creativecommons.org/licenses/by-nc/3.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een&#10;&#10;Description automatically generated">
            <a:extLst>
              <a:ext uri="{FF2B5EF4-FFF2-40B4-BE49-F238E27FC236}">
                <a16:creationId xmlns:a16="http://schemas.microsoft.com/office/drawing/2014/main" id="{FFA549AE-D00B-4D59-9EDB-D7ACCE265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 y="-10160"/>
            <a:ext cx="12283440" cy="6858000"/>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5A041F41-A2C5-4BAD-96F9-9834DD28C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694" y="210990"/>
            <a:ext cx="8786327" cy="1384273"/>
          </a:xfrm>
          <a:prstGeom prst="rect">
            <a:avLst/>
          </a:prstGeom>
        </p:spPr>
      </p:pic>
      <p:sp>
        <p:nvSpPr>
          <p:cNvPr id="6" name="Rectangle 5">
            <a:extLst>
              <a:ext uri="{FF2B5EF4-FFF2-40B4-BE49-F238E27FC236}">
                <a16:creationId xmlns:a16="http://schemas.microsoft.com/office/drawing/2014/main" id="{55DB5E5C-96BE-58B3-376F-DDDB3E3F9E4D}"/>
              </a:ext>
            </a:extLst>
          </p:cNvPr>
          <p:cNvSpPr/>
          <p:nvPr/>
        </p:nvSpPr>
        <p:spPr>
          <a:xfrm>
            <a:off x="717755" y="2550160"/>
            <a:ext cx="10668000" cy="300506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movie poster with a movie theater sign and movie tickets&#10;&#10;Description automatically generated">
            <a:extLst>
              <a:ext uri="{FF2B5EF4-FFF2-40B4-BE49-F238E27FC236}">
                <a16:creationId xmlns:a16="http://schemas.microsoft.com/office/drawing/2014/main" id="{6A1DA9FF-8FCC-02F1-8A53-75C2D66F28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9315" y="1831869"/>
            <a:ext cx="3937998" cy="4558771"/>
          </a:xfrm>
          <a:prstGeom prst="rect">
            <a:avLst/>
          </a:prstGeom>
        </p:spPr>
      </p:pic>
      <p:sp>
        <p:nvSpPr>
          <p:cNvPr id="8" name="TextBox 7">
            <a:extLst>
              <a:ext uri="{FF2B5EF4-FFF2-40B4-BE49-F238E27FC236}">
                <a16:creationId xmlns:a16="http://schemas.microsoft.com/office/drawing/2014/main" id="{69E7FD3E-4741-ECFE-A266-CE64EC92C4C5}"/>
              </a:ext>
            </a:extLst>
          </p:cNvPr>
          <p:cNvSpPr txBox="1"/>
          <p:nvPr/>
        </p:nvSpPr>
        <p:spPr>
          <a:xfrm>
            <a:off x="1808480" y="2550160"/>
            <a:ext cx="465328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rgbClr val="FFFFFF"/>
                </a:solidFill>
                <a:latin typeface="Arial Black"/>
                <a:cs typeface="Segoe UI"/>
              </a:rPr>
              <a:t>2024</a:t>
            </a:r>
            <a:r>
              <a:rPr lang="en-US" sz="3600" dirty="0">
                <a:latin typeface="Arial Black"/>
                <a:cs typeface="Segoe UI"/>
              </a:rPr>
              <a:t>​</a:t>
            </a:r>
          </a:p>
          <a:p>
            <a:pPr algn="ctr"/>
            <a:r>
              <a:rPr lang="en-US" sz="3600" dirty="0">
                <a:solidFill>
                  <a:srgbClr val="FFFFFF"/>
                </a:solidFill>
                <a:latin typeface="Arial Black"/>
                <a:cs typeface="Segoe UI"/>
              </a:rPr>
              <a:t>Red Ribbon Presentation </a:t>
            </a:r>
          </a:p>
          <a:p>
            <a:pPr algn="ctr"/>
            <a:r>
              <a:rPr lang="en-US" sz="3600" dirty="0">
                <a:solidFill>
                  <a:srgbClr val="FFFFFF"/>
                </a:solidFill>
                <a:latin typeface="Arial Black"/>
                <a:cs typeface="Segoe UI"/>
              </a:rPr>
              <a:t>for</a:t>
            </a:r>
            <a:r>
              <a:rPr lang="en-US" sz="3600" dirty="0">
                <a:latin typeface="Arial Black"/>
                <a:cs typeface="Segoe UI"/>
              </a:rPr>
              <a:t>​</a:t>
            </a:r>
            <a:endParaRPr lang="en-US" dirty="0"/>
          </a:p>
          <a:p>
            <a:pPr algn="ctr"/>
            <a:r>
              <a:rPr lang="en-US" sz="3600" dirty="0">
                <a:solidFill>
                  <a:srgbClr val="FFFFFF"/>
                </a:solidFill>
                <a:latin typeface="Arial Black"/>
                <a:cs typeface="Segoe UI"/>
              </a:rPr>
              <a:t>PreK – 2nd Grade</a:t>
            </a:r>
          </a:p>
        </p:txBody>
      </p:sp>
    </p:spTree>
    <p:extLst>
      <p:ext uri="{BB962C8B-B14F-4D97-AF65-F5344CB8AC3E}">
        <p14:creationId xmlns:p14="http://schemas.microsoft.com/office/powerpoint/2010/main" val="4176238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C08600-7974-4786-8831-C1AA4A9EE500}"/>
              </a:ext>
            </a:extLst>
          </p:cNvPr>
          <p:cNvSpPr txBox="1"/>
          <p:nvPr/>
        </p:nvSpPr>
        <p:spPr>
          <a:xfrm>
            <a:off x="1802290" y="4644604"/>
            <a:ext cx="8584676" cy="1044301"/>
          </a:xfrm>
          <a:prstGeom prst="rect">
            <a:avLst/>
          </a:prstGeom>
        </p:spPr>
        <p:txBody>
          <a:bodyPr vert="horz" lIns="91440" tIns="45720" rIns="91440" bIns="45720" rtlCol="0" anchor="t">
            <a:noAutofit/>
          </a:bodyPr>
          <a:lstStyle/>
          <a:p>
            <a:pPr algn="ctr">
              <a:lnSpc>
                <a:spcPct val="90000"/>
              </a:lnSpc>
              <a:spcBef>
                <a:spcPct val="0"/>
              </a:spcBef>
              <a:spcAft>
                <a:spcPts val="600"/>
              </a:spcAft>
            </a:pPr>
            <a:endParaRPr lang="en-US" sz="9600" b="1" kern="1200" dirty="0">
              <a:solidFill>
                <a:schemeClr val="tx1"/>
              </a:solidFill>
              <a:latin typeface="+mj-lt"/>
              <a:ea typeface="+mj-ea"/>
              <a:cs typeface="+mj-cs"/>
            </a:endParaRPr>
          </a:p>
        </p:txBody>
      </p:sp>
      <p:sp>
        <p:nvSpPr>
          <p:cNvPr id="45" name="Oval 44">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8" descr="Logo&#10;&#10;Description automatically generated">
            <a:extLst>
              <a:ext uri="{FF2B5EF4-FFF2-40B4-BE49-F238E27FC236}">
                <a16:creationId xmlns:a16="http://schemas.microsoft.com/office/drawing/2014/main" id="{12B68062-108C-4D69-A0D7-0A440B66E26F}"/>
              </a:ext>
            </a:extLst>
          </p:cNvPr>
          <p:cNvPicPr>
            <a:picLocks noChangeAspect="1"/>
          </p:cNvPicPr>
          <p:nvPr/>
        </p:nvPicPr>
        <p:blipFill rotWithShape="1">
          <a:blip r:embed="rId3"/>
          <a:srcRect t="4678" r="1" b="13074"/>
          <a:stretch/>
        </p:blipFill>
        <p:spPr>
          <a:xfrm>
            <a:off x="89533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47" name="Oval 46">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1CD7980-7758-422B-B07E-67DFB4C128F0}"/>
              </a:ext>
            </a:extLst>
          </p:cNvPr>
          <p:cNvPicPr>
            <a:picLocks noChangeAspect="1"/>
          </p:cNvPicPr>
          <p:nvPr/>
        </p:nvPicPr>
        <p:blipFill rotWithShape="1">
          <a:blip r:embed="rId4"/>
          <a:srcRect l="22343" r="21407"/>
          <a:stretch/>
        </p:blipFill>
        <p:spPr>
          <a:xfrm>
            <a:off x="8324865"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10" name="Picture 9" descr="A blue and green gradient&#10;&#10;Description automatically generated">
            <a:extLst>
              <a:ext uri="{FF2B5EF4-FFF2-40B4-BE49-F238E27FC236}">
                <a16:creationId xmlns:a16="http://schemas.microsoft.com/office/drawing/2014/main" id="{AC8E9A97-6E55-39E8-968A-ADFEB8CE09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1C114F2B-10B0-865D-DF0B-3A46F6019ED9}"/>
              </a:ext>
            </a:extLst>
          </p:cNvPr>
          <p:cNvSpPr>
            <a:spLocks noGrp="1"/>
          </p:cNvSpPr>
          <p:nvPr>
            <p:ph type="sldNum" sz="quarter" idx="12"/>
          </p:nvPr>
        </p:nvSpPr>
        <p:spPr/>
        <p:txBody>
          <a:bodyPr/>
          <a:lstStyle/>
          <a:p>
            <a:fld id="{18A2CDE4-3082-4745-8113-95C0C52A0D80}" type="slidenum">
              <a:rPr lang="en-US" smtClean="0"/>
              <a:t>10</a:t>
            </a:fld>
            <a:endParaRPr lang="en-US"/>
          </a:p>
        </p:txBody>
      </p:sp>
      <p:sp>
        <p:nvSpPr>
          <p:cNvPr id="12" name="TextBox 11">
            <a:extLst>
              <a:ext uri="{FF2B5EF4-FFF2-40B4-BE49-F238E27FC236}">
                <a16:creationId xmlns:a16="http://schemas.microsoft.com/office/drawing/2014/main" id="{101B6CB1-69A0-4C30-BF25-354D7A9CF393}"/>
              </a:ext>
            </a:extLst>
          </p:cNvPr>
          <p:cNvSpPr txBox="1"/>
          <p:nvPr/>
        </p:nvSpPr>
        <p:spPr>
          <a:xfrm>
            <a:off x="3046627" y="5154980"/>
            <a:ext cx="6096000" cy="1013162"/>
          </a:xfrm>
          <a:prstGeom prst="rect">
            <a:avLst/>
          </a:prstGeom>
          <a:noFill/>
        </p:spPr>
        <p:txBody>
          <a:bodyPr wrap="square">
            <a:spAutoFit/>
          </a:bodyPr>
          <a:lstStyle/>
          <a:p>
            <a:pPr algn="ctr">
              <a:lnSpc>
                <a:spcPct val="90000"/>
              </a:lnSpc>
              <a:spcBef>
                <a:spcPct val="0"/>
              </a:spcBef>
              <a:spcAft>
                <a:spcPts val="600"/>
              </a:spcAft>
            </a:pPr>
            <a:r>
              <a:rPr lang="en-US" sz="6600" b="1" kern="1200" dirty="0">
                <a:solidFill>
                  <a:schemeClr val="tx1"/>
                </a:solidFill>
                <a:latin typeface="Archivo Black" panose="020B0A03020202020B04" pitchFamily="34" charset="0"/>
                <a:ea typeface="+mj-ea"/>
                <a:cs typeface="+mj-cs"/>
              </a:rPr>
              <a:t>Call 911 </a:t>
            </a:r>
          </a:p>
        </p:txBody>
      </p:sp>
      <p:pic>
        <p:nvPicPr>
          <p:cNvPr id="1026" name="Picture 2" descr="Portrait Of Firefighters Standing By A Fire Engine Stock Photo - Download  Image Now - Firefighter, Smiling, Fire - Natural Phenomenon - iStock">
            <a:extLst>
              <a:ext uri="{FF2B5EF4-FFF2-40B4-BE49-F238E27FC236}">
                <a16:creationId xmlns:a16="http://schemas.microsoft.com/office/drawing/2014/main" id="{FF8EC40D-3F29-D8FF-91DA-937B7A664F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337" y="1971697"/>
            <a:ext cx="4726233" cy="315082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San Antonio Fire Department">
            <a:extLst>
              <a:ext uri="{FF2B5EF4-FFF2-40B4-BE49-F238E27FC236}">
                <a16:creationId xmlns:a16="http://schemas.microsoft.com/office/drawing/2014/main" id="{E89A8135-7C1E-294D-A342-BB33DFA929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5881" y="2319466"/>
            <a:ext cx="4706322" cy="26473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San Antonio Fire Department - Partner Portal">
            <a:extLst>
              <a:ext uri="{FF2B5EF4-FFF2-40B4-BE49-F238E27FC236}">
                <a16:creationId xmlns:a16="http://schemas.microsoft.com/office/drawing/2014/main" id="{D7683177-378A-039D-8095-1F3EF55A61A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4427" y="228137"/>
            <a:ext cx="32004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0179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 calcmode="lin" valueType="num">
                                      <p:cBhvr additive="base">
                                        <p:cTn id="7" dur="500" fill="hold"/>
                                        <p:tgtEl>
                                          <p:spTgt spid="1038"/>
                                        </p:tgtEl>
                                        <p:attrNameLst>
                                          <p:attrName>ppt_x</p:attrName>
                                        </p:attrNameLst>
                                      </p:cBhvr>
                                      <p:tavLst>
                                        <p:tav tm="0">
                                          <p:val>
                                            <p:strVal val="#ppt_x"/>
                                          </p:val>
                                        </p:tav>
                                        <p:tav tm="100000">
                                          <p:val>
                                            <p:strVal val="#ppt_x"/>
                                          </p:val>
                                        </p:tav>
                                      </p:tavLst>
                                    </p:anim>
                                    <p:anim calcmode="lin" valueType="num">
                                      <p:cBhvr additive="base">
                                        <p:cTn id="8"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1D3F31-8757-47CD-A476-71A69677B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4FEA9FB-EC6E-602D-4E86-3D8DB251B062}"/>
              </a:ext>
            </a:extLst>
          </p:cNvPr>
          <p:cNvSpPr txBox="1"/>
          <p:nvPr/>
        </p:nvSpPr>
        <p:spPr>
          <a:xfrm>
            <a:off x="1864242" y="489098"/>
            <a:ext cx="8463515" cy="2939902"/>
          </a:xfrm>
          <a:prstGeom prst="rect">
            <a:avLst/>
          </a:prstGeom>
          <a:noFill/>
        </p:spPr>
        <p:txBody>
          <a:bodyPr wrap="square" lIns="91440" tIns="45720" rIns="91440" bIns="45720" rtlCol="0" anchor="t">
            <a:spAutoFit/>
          </a:bodyPr>
          <a:lstStyle/>
          <a:p>
            <a:pPr algn="ctr"/>
            <a:r>
              <a:rPr lang="en-US" sz="6000" b="1" dirty="0">
                <a:solidFill>
                  <a:srgbClr val="C00000"/>
                </a:solidFill>
              </a:rPr>
              <a:t>Before you call 9-1-1, what is the very first thing you should do? </a:t>
            </a:r>
          </a:p>
        </p:txBody>
      </p:sp>
      <p:sp>
        <p:nvSpPr>
          <p:cNvPr id="7" name="TextBox 6">
            <a:extLst>
              <a:ext uri="{FF2B5EF4-FFF2-40B4-BE49-F238E27FC236}">
                <a16:creationId xmlns:a16="http://schemas.microsoft.com/office/drawing/2014/main" id="{8D2EFA96-C292-7B3B-8E41-A48E72C12F44}"/>
              </a:ext>
            </a:extLst>
          </p:cNvPr>
          <p:cNvSpPr txBox="1"/>
          <p:nvPr/>
        </p:nvSpPr>
        <p:spPr>
          <a:xfrm>
            <a:off x="1768548" y="4384843"/>
            <a:ext cx="8654902" cy="1015663"/>
          </a:xfrm>
          <a:prstGeom prst="rect">
            <a:avLst/>
          </a:prstGeom>
          <a:noFill/>
        </p:spPr>
        <p:txBody>
          <a:bodyPr wrap="square" rtlCol="0">
            <a:spAutoFit/>
          </a:bodyPr>
          <a:lstStyle/>
          <a:p>
            <a:pPr algn="ctr"/>
            <a:r>
              <a:rPr lang="en-US" sz="6000">
                <a:solidFill>
                  <a:schemeClr val="bg1"/>
                </a:solidFill>
              </a:rPr>
              <a:t>Look for a trusted adult! </a:t>
            </a:r>
          </a:p>
        </p:txBody>
      </p:sp>
      <p:sp>
        <p:nvSpPr>
          <p:cNvPr id="2" name="Slide Number Placeholder 1">
            <a:extLst>
              <a:ext uri="{FF2B5EF4-FFF2-40B4-BE49-F238E27FC236}">
                <a16:creationId xmlns:a16="http://schemas.microsoft.com/office/drawing/2014/main" id="{EBEAB9B3-85CB-253C-A8CC-B776CF46C923}"/>
              </a:ext>
            </a:extLst>
          </p:cNvPr>
          <p:cNvSpPr>
            <a:spLocks noGrp="1"/>
          </p:cNvSpPr>
          <p:nvPr>
            <p:ph type="sldNum" sz="quarter" idx="12"/>
          </p:nvPr>
        </p:nvSpPr>
        <p:spPr/>
        <p:txBody>
          <a:bodyPr/>
          <a:lstStyle/>
          <a:p>
            <a:fld id="{18A2CDE4-3082-4745-8113-95C0C52A0D80}" type="slidenum">
              <a:rPr lang="en-US" smtClean="0"/>
              <a:t>11</a:t>
            </a:fld>
            <a:endParaRPr lang="en-US"/>
          </a:p>
        </p:txBody>
      </p:sp>
    </p:spTree>
    <p:custDataLst>
      <p:tags r:id="rId1"/>
    </p:custDataLst>
    <p:extLst>
      <p:ext uri="{BB962C8B-B14F-4D97-AF65-F5344CB8AC3E}">
        <p14:creationId xmlns:p14="http://schemas.microsoft.com/office/powerpoint/2010/main" val="230410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1D3F31-8757-47CD-A476-71A69677BB55}"/>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t="30"/>
          <a:stretch/>
        </p:blipFill>
        <p:spPr>
          <a:xfrm>
            <a:off x="0" y="0"/>
            <a:ext cx="12192000" cy="6858000"/>
          </a:xfrm>
          <a:prstGeom prst="rect">
            <a:avLst/>
          </a:prstGeom>
        </p:spPr>
      </p:pic>
      <p:sp>
        <p:nvSpPr>
          <p:cNvPr id="2" name="TextBox 1">
            <a:extLst>
              <a:ext uri="{FF2B5EF4-FFF2-40B4-BE49-F238E27FC236}">
                <a16:creationId xmlns:a16="http://schemas.microsoft.com/office/drawing/2014/main" id="{48C08600-7974-4786-8831-C1AA4A9EE500}"/>
              </a:ext>
            </a:extLst>
          </p:cNvPr>
          <p:cNvSpPr txBox="1"/>
          <p:nvPr/>
        </p:nvSpPr>
        <p:spPr>
          <a:xfrm>
            <a:off x="1803662" y="5118754"/>
            <a:ext cx="8584676" cy="1044301"/>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800" b="1" kern="1200" dirty="0">
                <a:latin typeface="Arial Black"/>
                <a:ea typeface="+mj-ea"/>
                <a:cs typeface="+mj-cs"/>
              </a:rPr>
              <a:t>What is an emergency?</a:t>
            </a:r>
          </a:p>
        </p:txBody>
      </p:sp>
      <p:sp>
        <p:nvSpPr>
          <p:cNvPr id="22" name="Oval 21">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55FDED4-9754-1944-108A-133224A6402B}"/>
              </a:ext>
            </a:extLst>
          </p:cNvPr>
          <p:cNvSpPr txBox="1"/>
          <p:nvPr/>
        </p:nvSpPr>
        <p:spPr>
          <a:xfrm>
            <a:off x="1548622" y="2044005"/>
            <a:ext cx="1665228" cy="1384995"/>
          </a:xfrm>
          <a:prstGeom prst="rect">
            <a:avLst/>
          </a:prstGeom>
          <a:noFill/>
        </p:spPr>
        <p:txBody>
          <a:bodyPr wrap="square" rtlCol="0">
            <a:spAutoFit/>
          </a:bodyPr>
          <a:lstStyle/>
          <a:p>
            <a:r>
              <a:rPr lang="en-US" sz="6600" b="1" kern="1200">
                <a:solidFill>
                  <a:schemeClr val="bg1"/>
                </a:solidFill>
                <a:latin typeface="+mj-lt"/>
                <a:ea typeface="+mj-ea"/>
                <a:cs typeface="+mj-cs"/>
              </a:rPr>
              <a:t>YES!</a:t>
            </a:r>
          </a:p>
          <a:p>
            <a:endParaRPr lang="en-US"/>
          </a:p>
        </p:txBody>
      </p:sp>
      <p:pic>
        <p:nvPicPr>
          <p:cNvPr id="16" name="Picture 15" descr="A picture containing text&#10;&#10;Description automatically generated">
            <a:extLst>
              <a:ext uri="{FF2B5EF4-FFF2-40B4-BE49-F238E27FC236}">
                <a16:creationId xmlns:a16="http://schemas.microsoft.com/office/drawing/2014/main" id="{EC8EDF97-DA32-78CC-3E1D-ED3FF77763A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4" b="11753"/>
          <a:stretch/>
        </p:blipFill>
        <p:spPr>
          <a:xfrm>
            <a:off x="74296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0" name="TextBox 19">
            <a:extLst>
              <a:ext uri="{FF2B5EF4-FFF2-40B4-BE49-F238E27FC236}">
                <a16:creationId xmlns:a16="http://schemas.microsoft.com/office/drawing/2014/main" id="{1AD5ABD5-8E94-5E35-8A4C-C48553372FB7}"/>
              </a:ext>
            </a:extLst>
          </p:cNvPr>
          <p:cNvSpPr txBox="1"/>
          <p:nvPr/>
        </p:nvSpPr>
        <p:spPr>
          <a:xfrm>
            <a:off x="5432589" y="1976823"/>
            <a:ext cx="1323295" cy="1107996"/>
          </a:xfrm>
          <a:prstGeom prst="rect">
            <a:avLst/>
          </a:prstGeom>
          <a:noFill/>
        </p:spPr>
        <p:txBody>
          <a:bodyPr wrap="square" rtlCol="0">
            <a:spAutoFit/>
          </a:bodyPr>
          <a:lstStyle/>
          <a:p>
            <a:r>
              <a:rPr lang="en-US" sz="6600" b="1" kern="1200">
                <a:solidFill>
                  <a:schemeClr val="bg1"/>
                </a:solidFill>
                <a:latin typeface="+mj-lt"/>
                <a:ea typeface="+mj-ea"/>
                <a:cs typeface="+mj-cs"/>
              </a:rPr>
              <a:t>No</a:t>
            </a:r>
          </a:p>
        </p:txBody>
      </p:sp>
      <p:pic>
        <p:nvPicPr>
          <p:cNvPr id="10" name="Picture 9" descr="A group of puppies sitting in the grass&#10;&#10;Description automatically generated with medium confidence">
            <a:extLst>
              <a:ext uri="{FF2B5EF4-FFF2-40B4-BE49-F238E27FC236}">
                <a16:creationId xmlns:a16="http://schemas.microsoft.com/office/drawing/2014/main" id="{8613ADA6-19B3-DD0C-5B61-C0836E43C08E}"/>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8215" r="20037" b="3"/>
          <a:stretch/>
        </p:blipFill>
        <p:spPr>
          <a:xfrm>
            <a:off x="4608336" y="981719"/>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1" name="TextBox 20">
            <a:extLst>
              <a:ext uri="{FF2B5EF4-FFF2-40B4-BE49-F238E27FC236}">
                <a16:creationId xmlns:a16="http://schemas.microsoft.com/office/drawing/2014/main" id="{18A189DF-FB47-6F57-8ABB-9C273DA76C44}"/>
              </a:ext>
            </a:extLst>
          </p:cNvPr>
          <p:cNvSpPr txBox="1"/>
          <p:nvPr/>
        </p:nvSpPr>
        <p:spPr>
          <a:xfrm>
            <a:off x="9324225" y="1930543"/>
            <a:ext cx="1319154" cy="1107996"/>
          </a:xfrm>
          <a:prstGeom prst="rect">
            <a:avLst/>
          </a:prstGeom>
          <a:noFill/>
        </p:spPr>
        <p:txBody>
          <a:bodyPr wrap="square" rtlCol="0">
            <a:spAutoFit/>
          </a:bodyPr>
          <a:lstStyle/>
          <a:p>
            <a:r>
              <a:rPr lang="en-US" sz="6600" b="1" kern="1200">
                <a:solidFill>
                  <a:schemeClr val="bg1"/>
                </a:solidFill>
                <a:latin typeface="+mj-lt"/>
                <a:ea typeface="+mj-ea"/>
                <a:cs typeface="+mj-cs"/>
              </a:rPr>
              <a:t>No</a:t>
            </a:r>
            <a:endParaRPr lang="en-US" sz="6600"/>
          </a:p>
        </p:txBody>
      </p:sp>
      <p:pic>
        <p:nvPicPr>
          <p:cNvPr id="12" name="Picture 11" descr="A picture containing clipart&#10;&#10;Description automatically generated">
            <a:extLst>
              <a:ext uri="{FF2B5EF4-FFF2-40B4-BE49-F238E27FC236}">
                <a16:creationId xmlns:a16="http://schemas.microsoft.com/office/drawing/2014/main" id="{08FE4CCA-488C-A188-B528-4BEC2D3D826C}"/>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6206" r="8794"/>
          <a:stretch/>
        </p:blipFill>
        <p:spPr>
          <a:xfrm>
            <a:off x="8369166" y="1026130"/>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3" name="Slide Number Placeholder 2">
            <a:extLst>
              <a:ext uri="{FF2B5EF4-FFF2-40B4-BE49-F238E27FC236}">
                <a16:creationId xmlns:a16="http://schemas.microsoft.com/office/drawing/2014/main" id="{B7A616EA-A556-4E05-465F-33B7EA73B0E4}"/>
              </a:ext>
            </a:extLst>
          </p:cNvPr>
          <p:cNvSpPr>
            <a:spLocks noGrp="1"/>
          </p:cNvSpPr>
          <p:nvPr>
            <p:ph type="sldNum" sz="quarter" idx="12"/>
          </p:nvPr>
        </p:nvSpPr>
        <p:spPr/>
        <p:txBody>
          <a:bodyPr/>
          <a:lstStyle/>
          <a:p>
            <a:fld id="{18A2CDE4-3082-4745-8113-95C0C52A0D80}" type="slidenum">
              <a:rPr lang="en-US" smtClean="0"/>
              <a:t>12</a:t>
            </a:fld>
            <a:endParaRPr lang="en-US"/>
          </a:p>
        </p:txBody>
      </p:sp>
    </p:spTree>
    <p:custDataLst>
      <p:tags r:id="rId1"/>
    </p:custDataLst>
    <p:extLst>
      <p:ext uri="{BB962C8B-B14F-4D97-AF65-F5344CB8AC3E}">
        <p14:creationId xmlns:p14="http://schemas.microsoft.com/office/powerpoint/2010/main" val="245750707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0"/>
                                        </p:tgtEl>
                                      </p:cBhvr>
                                    </p:animEffect>
                                    <p:anim calcmode="lin" valueType="num">
                                      <p:cBhvr>
                                        <p:cTn id="7"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14" dur="26">
                                          <p:stCondLst>
                                            <p:cond delay="620"/>
                                          </p:stCondLst>
                                        </p:cTn>
                                        <p:tgtEl>
                                          <p:spTgt spid="10"/>
                                        </p:tgtEl>
                                      </p:cBhvr>
                                      <p:to x="100000" y="60000"/>
                                    </p:animScale>
                                    <p:animScale>
                                      <p:cBhvr>
                                        <p:cTn id="15" dur="166" decel="50000">
                                          <p:stCondLst>
                                            <p:cond delay="646"/>
                                          </p:stCondLst>
                                        </p:cTn>
                                        <p:tgtEl>
                                          <p:spTgt spid="10"/>
                                        </p:tgtEl>
                                      </p:cBhvr>
                                      <p:to x="100000" y="100000"/>
                                    </p:animScale>
                                    <p:animScale>
                                      <p:cBhvr>
                                        <p:cTn id="16" dur="26">
                                          <p:stCondLst>
                                            <p:cond delay="1312"/>
                                          </p:stCondLst>
                                        </p:cTn>
                                        <p:tgtEl>
                                          <p:spTgt spid="10"/>
                                        </p:tgtEl>
                                      </p:cBhvr>
                                      <p:to x="100000" y="80000"/>
                                    </p:animScale>
                                    <p:animScale>
                                      <p:cBhvr>
                                        <p:cTn id="17" dur="166" decel="50000">
                                          <p:stCondLst>
                                            <p:cond delay="1338"/>
                                          </p:stCondLst>
                                        </p:cTn>
                                        <p:tgtEl>
                                          <p:spTgt spid="10"/>
                                        </p:tgtEl>
                                      </p:cBhvr>
                                      <p:to x="100000" y="100000"/>
                                    </p:animScale>
                                    <p:animScale>
                                      <p:cBhvr>
                                        <p:cTn id="18" dur="26">
                                          <p:stCondLst>
                                            <p:cond delay="1642"/>
                                          </p:stCondLst>
                                        </p:cTn>
                                        <p:tgtEl>
                                          <p:spTgt spid="10"/>
                                        </p:tgtEl>
                                      </p:cBhvr>
                                      <p:to x="100000" y="90000"/>
                                    </p:animScale>
                                    <p:animScale>
                                      <p:cBhvr>
                                        <p:cTn id="19" dur="166" decel="50000">
                                          <p:stCondLst>
                                            <p:cond delay="1668"/>
                                          </p:stCondLst>
                                        </p:cTn>
                                        <p:tgtEl>
                                          <p:spTgt spid="10"/>
                                        </p:tgtEl>
                                      </p:cBhvr>
                                      <p:to x="100000" y="100000"/>
                                    </p:animScale>
                                    <p:animScale>
                                      <p:cBhvr>
                                        <p:cTn id="20" dur="26">
                                          <p:stCondLst>
                                            <p:cond delay="1808"/>
                                          </p:stCondLst>
                                        </p:cTn>
                                        <p:tgtEl>
                                          <p:spTgt spid="10"/>
                                        </p:tgtEl>
                                      </p:cBhvr>
                                      <p:to x="100000" y="95000"/>
                                    </p:animScale>
                                    <p:animScale>
                                      <p:cBhvr>
                                        <p:cTn id="21" dur="166" decel="50000">
                                          <p:stCondLst>
                                            <p:cond delay="1834"/>
                                          </p:stCondLst>
                                        </p:cTn>
                                        <p:tgtEl>
                                          <p:spTgt spid="10"/>
                                        </p:tgtEl>
                                      </p:cBhvr>
                                      <p:to x="100000" y="100000"/>
                                    </p:animScale>
                                    <p:set>
                                      <p:cBhvr>
                                        <p:cTn id="22" dur="1" fill="hold">
                                          <p:stCondLst>
                                            <p:cond delay="19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xit" presetSubtype="0" fill="hold" nodeType="clickEffect">
                                  <p:stCondLst>
                                    <p:cond delay="0"/>
                                  </p:stCondLst>
                                  <p:childTnLst>
                                    <p:animEffect transition="out" filter="wipe(down)">
                                      <p:cBhvr>
                                        <p:cTn id="26" dur="180" accel="50000">
                                          <p:stCondLst>
                                            <p:cond delay="1820"/>
                                          </p:stCondLst>
                                        </p:cTn>
                                        <p:tgtEl>
                                          <p:spTgt spid="12"/>
                                        </p:tgtEl>
                                      </p:cBhvr>
                                    </p:animEffect>
                                    <p:anim calcmode="lin" valueType="num">
                                      <p:cBhvr>
                                        <p:cTn id="27" dur="1822"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28" dur="178">
                                          <p:stCondLst>
                                            <p:cond delay="1822"/>
                                          </p:stCondLst>
                                        </p:cTn>
                                        <p:tgtEl>
                                          <p:spTgt spid="12"/>
                                        </p:tgtEl>
                                        <p:attrNameLst>
                                          <p:attrName>ppt_x</p:attrName>
                                        </p:attrNameLst>
                                      </p:cBhvr>
                                      <p:tavLst>
                                        <p:tav tm="0">
                                          <p:val>
                                            <p:strVal val="ppt_x"/>
                                          </p:val>
                                        </p:tav>
                                        <p:tav tm="100000">
                                          <p:val>
                                            <p:strVal val="ppt_x"/>
                                          </p:val>
                                        </p:tav>
                                      </p:tavLst>
                                    </p:anim>
                                    <p:anim calcmode="lin" valueType="num">
                                      <p:cBhvr>
                                        <p:cTn id="29" dur="664"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0" dur="664" tmFilter="0, 0; 0.125,0.2665; 0.25,0.4; 0.375,0.465; 0.5,0.5;  0.625,0.535; 0.75,0.6; 0.875,0.7335; 1,1">
                                          <p:stCondLst>
                                            <p:cond delay="664"/>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1" dur="332" tmFilter="0, 0; 0.125,0.2665; 0.25,0.4; 0.375,0.465; 0.5,0.5;  0.625,0.535; 0.75,0.6; 0.875,0.7335; 1,1">
                                          <p:stCondLst>
                                            <p:cond delay="1324"/>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2" dur="164" tmFilter="0, 0; 0.125,0.2665; 0.25,0.4; 0.375,0.465; 0.5,0.5;  0.625,0.535; 0.75,0.6; 0.875,0.7335; 1,1">
                                          <p:stCondLst>
                                            <p:cond delay="1656"/>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3" dur="180" accel="50000">
                                          <p:stCondLst>
                                            <p:cond delay="1820"/>
                                          </p:stCondLst>
                                        </p:cTn>
                                        <p:tgtEl>
                                          <p:spTgt spid="12"/>
                                        </p:tgtEl>
                                        <p:attrNameLst>
                                          <p:attrName>ppt_y</p:attrName>
                                        </p:attrNameLst>
                                      </p:cBhvr>
                                      <p:tavLst>
                                        <p:tav tm="0">
                                          <p:val>
                                            <p:strVal val="ppt_y"/>
                                          </p:val>
                                        </p:tav>
                                        <p:tav tm="100000">
                                          <p:val>
                                            <p:strVal val="ppt_y+ppt_h"/>
                                          </p:val>
                                        </p:tav>
                                      </p:tavLst>
                                    </p:anim>
                                    <p:animScale>
                                      <p:cBhvr>
                                        <p:cTn id="34" dur="26">
                                          <p:stCondLst>
                                            <p:cond delay="620"/>
                                          </p:stCondLst>
                                        </p:cTn>
                                        <p:tgtEl>
                                          <p:spTgt spid="12"/>
                                        </p:tgtEl>
                                      </p:cBhvr>
                                      <p:to x="100000" y="60000"/>
                                    </p:animScale>
                                    <p:animScale>
                                      <p:cBhvr>
                                        <p:cTn id="35" dur="166" decel="50000">
                                          <p:stCondLst>
                                            <p:cond delay="64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set>
                                      <p:cBhvr>
                                        <p:cTn id="42" dur="1" fill="hold">
                                          <p:stCondLst>
                                            <p:cond delay="19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6" presetClass="exit" presetSubtype="0" fill="hold" nodeType="clickEffect">
                                  <p:stCondLst>
                                    <p:cond delay="0"/>
                                  </p:stCondLst>
                                  <p:childTnLst>
                                    <p:animEffect transition="out" filter="wipe(down)">
                                      <p:cBhvr>
                                        <p:cTn id="46" dur="180" accel="50000">
                                          <p:stCondLst>
                                            <p:cond delay="1820"/>
                                          </p:stCondLst>
                                        </p:cTn>
                                        <p:tgtEl>
                                          <p:spTgt spid="16"/>
                                        </p:tgtEl>
                                      </p:cBhvr>
                                    </p:animEffect>
                                    <p:anim calcmode="lin" valueType="num">
                                      <p:cBhvr>
                                        <p:cTn id="47" dur="1822"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48" dur="178">
                                          <p:stCondLst>
                                            <p:cond delay="1822"/>
                                          </p:stCondLst>
                                        </p:cTn>
                                        <p:tgtEl>
                                          <p:spTgt spid="16"/>
                                        </p:tgtEl>
                                        <p:attrNameLst>
                                          <p:attrName>ppt_x</p:attrName>
                                        </p:attrNameLst>
                                      </p:cBhvr>
                                      <p:tavLst>
                                        <p:tav tm="0">
                                          <p:val>
                                            <p:strVal val="ppt_x"/>
                                          </p:val>
                                        </p:tav>
                                        <p:tav tm="100000">
                                          <p:val>
                                            <p:strVal val="ppt_x"/>
                                          </p:val>
                                        </p:tav>
                                      </p:tavLst>
                                    </p:anim>
                                    <p:anim calcmode="lin" valueType="num">
                                      <p:cBhvr>
                                        <p:cTn id="49" dur="664"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0" dur="664" tmFilter="0, 0; 0.125,0.2665; 0.25,0.4; 0.375,0.465; 0.5,0.5;  0.625,0.535; 0.75,0.6; 0.875,0.7335; 1,1">
                                          <p:stCondLst>
                                            <p:cond delay="664"/>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1" dur="332" tmFilter="0, 0; 0.125,0.2665; 0.25,0.4; 0.375,0.465; 0.5,0.5;  0.625,0.535; 0.75,0.6; 0.875,0.7335; 1,1">
                                          <p:stCondLst>
                                            <p:cond delay="1324"/>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2" dur="164" tmFilter="0, 0; 0.125,0.2665; 0.25,0.4; 0.375,0.465; 0.5,0.5;  0.625,0.535; 0.75,0.6; 0.875,0.7335; 1,1">
                                          <p:stCondLst>
                                            <p:cond delay="1656"/>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3" dur="180" accel="50000">
                                          <p:stCondLst>
                                            <p:cond delay="1820"/>
                                          </p:stCondLst>
                                        </p:cTn>
                                        <p:tgtEl>
                                          <p:spTgt spid="16"/>
                                        </p:tgtEl>
                                        <p:attrNameLst>
                                          <p:attrName>ppt_y</p:attrName>
                                        </p:attrNameLst>
                                      </p:cBhvr>
                                      <p:tavLst>
                                        <p:tav tm="0">
                                          <p:val>
                                            <p:strVal val="ppt_y"/>
                                          </p:val>
                                        </p:tav>
                                        <p:tav tm="100000">
                                          <p:val>
                                            <p:strVal val="ppt_y+ppt_h"/>
                                          </p:val>
                                        </p:tav>
                                      </p:tavLst>
                                    </p:anim>
                                    <p:animScale>
                                      <p:cBhvr>
                                        <p:cTn id="54" dur="26">
                                          <p:stCondLst>
                                            <p:cond delay="620"/>
                                          </p:stCondLst>
                                        </p:cTn>
                                        <p:tgtEl>
                                          <p:spTgt spid="16"/>
                                        </p:tgtEl>
                                      </p:cBhvr>
                                      <p:to x="100000" y="60000"/>
                                    </p:animScale>
                                    <p:animScale>
                                      <p:cBhvr>
                                        <p:cTn id="55" dur="166" decel="50000">
                                          <p:stCondLst>
                                            <p:cond delay="64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set>
                                      <p:cBhvr>
                                        <p:cTn id="62"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green gradient&#10;&#10;Description automatically generated">
            <a:extLst>
              <a:ext uri="{FF2B5EF4-FFF2-40B4-BE49-F238E27FC236}">
                <a16:creationId xmlns:a16="http://schemas.microsoft.com/office/drawing/2014/main" id="{015CA55A-1279-C60A-BA75-CE2BE087B529}"/>
              </a:ext>
            </a:extLst>
          </p:cNvPr>
          <p:cNvPicPr>
            <a:picLocks noChangeAspect="1"/>
          </p:cNvPicPr>
          <p:nvPr/>
        </p:nvPicPr>
        <p:blipFill>
          <a:blip r:embed="rId4"/>
          <a:stretch>
            <a:fillRect/>
          </a:stretch>
        </p:blipFill>
        <p:spPr>
          <a:xfrm>
            <a:off x="-2540" y="-32096"/>
            <a:ext cx="12192000" cy="6881090"/>
          </a:xfrm>
          <a:prstGeom prst="rect">
            <a:avLst/>
          </a:prstGeom>
        </p:spPr>
      </p:pic>
      <p:sp>
        <p:nvSpPr>
          <p:cNvPr id="2" name="Title 1">
            <a:extLst>
              <a:ext uri="{FF2B5EF4-FFF2-40B4-BE49-F238E27FC236}">
                <a16:creationId xmlns:a16="http://schemas.microsoft.com/office/drawing/2014/main" id="{C096B016-7850-2707-3242-24EE6242CFAC}"/>
              </a:ext>
            </a:extLst>
          </p:cNvPr>
          <p:cNvSpPr>
            <a:spLocks noGrp="1"/>
          </p:cNvSpPr>
          <p:nvPr>
            <p:ph type="title"/>
          </p:nvPr>
        </p:nvSpPr>
        <p:spPr>
          <a:xfrm>
            <a:off x="838199" y="-44223"/>
            <a:ext cx="10515600" cy="1325563"/>
          </a:xfrm>
        </p:spPr>
        <p:txBody>
          <a:bodyPr/>
          <a:lstStyle/>
          <a:p>
            <a:pPr algn="ctr"/>
            <a:r>
              <a:rPr lang="en-US" dirty="0">
                <a:solidFill>
                  <a:schemeClr val="bg1"/>
                </a:solidFill>
                <a:latin typeface="Arial Black"/>
              </a:rPr>
              <a:t>The 911 Song!</a:t>
            </a:r>
            <a:r>
              <a:rPr lang="en-US" dirty="0">
                <a:solidFill>
                  <a:schemeClr val="bg1"/>
                </a:solidFill>
              </a:rPr>
              <a:t> </a:t>
            </a:r>
          </a:p>
        </p:txBody>
      </p:sp>
      <p:pic>
        <p:nvPicPr>
          <p:cNvPr id="8" name="Online Media 7" title="Call 911 for Emergencies - The Kiboomers Preschool Songs &amp; Nursery Rhymes for Emergency Services">
            <a:hlinkClick r:id="" action="ppaction://media"/>
            <a:extLst>
              <a:ext uri="{FF2B5EF4-FFF2-40B4-BE49-F238E27FC236}">
                <a16:creationId xmlns:a16="http://schemas.microsoft.com/office/drawing/2014/main" id="{7A1AFF5E-AF1C-407D-EEF6-AA862A052EBF}"/>
              </a:ext>
            </a:extLst>
          </p:cNvPr>
          <p:cNvPicPr>
            <a:picLocks noGrp="1" noRot="1" noChangeAspect="1"/>
          </p:cNvPicPr>
          <p:nvPr>
            <p:ph idx="1"/>
            <a:videoFile r:link="rId1"/>
          </p:nvPr>
        </p:nvPicPr>
        <p:blipFill>
          <a:blip r:embed="rId5"/>
          <a:stretch>
            <a:fillRect/>
          </a:stretch>
        </p:blipFill>
        <p:spPr>
          <a:xfrm>
            <a:off x="1437877" y="1092316"/>
            <a:ext cx="9316244" cy="5264034"/>
          </a:xfrm>
          <a:prstGeom prst="rect">
            <a:avLst/>
          </a:prstGeom>
        </p:spPr>
      </p:pic>
      <p:sp>
        <p:nvSpPr>
          <p:cNvPr id="5" name="Slide Number Placeholder 4">
            <a:extLst>
              <a:ext uri="{FF2B5EF4-FFF2-40B4-BE49-F238E27FC236}">
                <a16:creationId xmlns:a16="http://schemas.microsoft.com/office/drawing/2014/main" id="{8BBCDD99-6E73-7EC3-69B8-46A457CE923E}"/>
              </a:ext>
            </a:extLst>
          </p:cNvPr>
          <p:cNvSpPr>
            <a:spLocks noGrp="1"/>
          </p:cNvSpPr>
          <p:nvPr>
            <p:ph type="sldNum" sz="quarter" idx="12"/>
          </p:nvPr>
        </p:nvSpPr>
        <p:spPr/>
        <p:txBody>
          <a:bodyPr/>
          <a:lstStyle/>
          <a:p>
            <a:fld id="{18A2CDE4-3082-4745-8113-95C0C52A0D80}" type="slidenum">
              <a:rPr lang="en-US" smtClean="0"/>
              <a:t>13</a:t>
            </a:fld>
            <a:endParaRPr lang="en-US"/>
          </a:p>
        </p:txBody>
      </p:sp>
    </p:spTree>
    <p:extLst>
      <p:ext uri="{BB962C8B-B14F-4D97-AF65-F5344CB8AC3E}">
        <p14:creationId xmlns:p14="http://schemas.microsoft.com/office/powerpoint/2010/main" val="398150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croll: Horizontal 4">
            <a:extLst>
              <a:ext uri="{FF2B5EF4-FFF2-40B4-BE49-F238E27FC236}">
                <a16:creationId xmlns:a16="http://schemas.microsoft.com/office/drawing/2014/main" id="{E28B0F9D-D4D5-4729-9E55-7846DE7064D6}"/>
              </a:ext>
            </a:extLst>
          </p:cNvPr>
          <p:cNvSpPr/>
          <p:nvPr/>
        </p:nvSpPr>
        <p:spPr>
          <a:xfrm>
            <a:off x="581890" y="631767"/>
            <a:ext cx="10374285" cy="572458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FFD38AA-D6F0-4FD9-9A19-59374ECF8594}"/>
              </a:ext>
            </a:extLst>
          </p:cNvPr>
          <p:cNvSpPr txBox="1"/>
          <p:nvPr/>
        </p:nvSpPr>
        <p:spPr>
          <a:xfrm>
            <a:off x="1420552" y="1601232"/>
            <a:ext cx="10041774" cy="3785652"/>
          </a:xfrm>
          <a:prstGeom prst="rect">
            <a:avLst/>
          </a:prstGeom>
          <a:noFill/>
        </p:spPr>
        <p:txBody>
          <a:bodyPr wrap="square" lIns="91440" tIns="45720" rIns="91440" bIns="45720" anchor="t">
            <a:spAutoFit/>
          </a:bodyPr>
          <a:lstStyle/>
          <a:p>
            <a:pPr marL="0" marR="0">
              <a:spcBef>
                <a:spcPts val="600"/>
              </a:spcBef>
              <a:spcAft>
                <a:spcPts val="1200"/>
              </a:spcAft>
            </a:pPr>
            <a:r>
              <a:rPr lang="en-US" sz="3600" dirty="0">
                <a:solidFill>
                  <a:schemeClr val="bg1"/>
                </a:solidFill>
                <a:latin typeface="Arial Rounded MT Bold"/>
                <a:ea typeface="Times New Roman" panose="02020603050405020304" pitchFamily="18" charset="0"/>
              </a:rPr>
              <a:t>Help's</a:t>
            </a:r>
            <a:r>
              <a:rPr lang="en-US" sz="3600" dirty="0">
                <a:solidFill>
                  <a:schemeClr val="bg1"/>
                </a:solidFill>
                <a:effectLst/>
                <a:latin typeface="Arial Rounded MT Bold"/>
                <a:ea typeface="Times New Roman" panose="02020603050405020304" pitchFamily="18" charset="0"/>
              </a:rPr>
              <a:t> on the way. </a:t>
            </a:r>
            <a:r>
              <a:rPr lang="en-US" sz="3600" dirty="0">
                <a:solidFill>
                  <a:schemeClr val="bg1"/>
                </a:solidFill>
                <a:latin typeface="Arial Rounded MT Bold"/>
                <a:ea typeface="Times New Roman" panose="02020603050405020304" pitchFamily="18" charset="0"/>
              </a:rPr>
              <a:t>Help's</a:t>
            </a:r>
            <a:r>
              <a:rPr lang="en-US" sz="3600" dirty="0">
                <a:solidFill>
                  <a:schemeClr val="bg1"/>
                </a:solidFill>
                <a:effectLst/>
                <a:latin typeface="Arial Rounded MT Bold"/>
                <a:ea typeface="Times New Roman" panose="02020603050405020304" pitchFamily="18" charset="0"/>
              </a:rPr>
              <a:t> on the way.</a:t>
            </a:r>
          </a:p>
          <a:p>
            <a:pPr marL="0" marR="0">
              <a:spcBef>
                <a:spcPts val="600"/>
              </a:spcBef>
              <a:spcAft>
                <a:spcPts val="1200"/>
              </a:spcAft>
            </a:pPr>
            <a:r>
              <a:rPr lang="en-US" sz="3600" dirty="0">
                <a:solidFill>
                  <a:schemeClr val="bg1"/>
                </a:solidFill>
                <a:effectLst/>
                <a:latin typeface="Arial Rounded MT Bold"/>
                <a:ea typeface="Times New Roman" panose="02020603050405020304" pitchFamily="18" charset="0"/>
              </a:rPr>
              <a:t>If I need help, I know what to do.</a:t>
            </a:r>
          </a:p>
          <a:p>
            <a:pPr marL="0" marR="0">
              <a:spcBef>
                <a:spcPts val="600"/>
              </a:spcBef>
              <a:spcAft>
                <a:spcPts val="1200"/>
              </a:spcAft>
            </a:pPr>
            <a:r>
              <a:rPr lang="en-US" sz="3600" dirty="0">
                <a:solidFill>
                  <a:schemeClr val="bg1"/>
                </a:solidFill>
                <a:effectLst/>
                <a:latin typeface="Arial Rounded MT Bold"/>
                <a:ea typeface="Times New Roman" panose="02020603050405020304" pitchFamily="18" charset="0"/>
              </a:rPr>
              <a:t>I can call the police, fire, ambulance too</a:t>
            </a:r>
          </a:p>
          <a:p>
            <a:pPr marL="0" marR="0">
              <a:spcBef>
                <a:spcPts val="600"/>
              </a:spcBef>
              <a:spcAft>
                <a:spcPts val="1200"/>
              </a:spcAft>
            </a:pPr>
            <a:r>
              <a:rPr lang="en-US" sz="3600" dirty="0">
                <a:solidFill>
                  <a:schemeClr val="bg1"/>
                </a:solidFill>
                <a:effectLst/>
                <a:latin typeface="Arial Rounded MT Bold"/>
                <a:ea typeface="Times New Roman" panose="02020603050405020304" pitchFamily="18" charset="0"/>
              </a:rPr>
              <a:t>It makes me feel safe to know what to do.</a:t>
            </a:r>
          </a:p>
          <a:p>
            <a:pPr marL="0" marR="0">
              <a:spcBef>
                <a:spcPts val="600"/>
              </a:spcBef>
              <a:spcAft>
                <a:spcPts val="1200"/>
              </a:spcAft>
            </a:pPr>
            <a:r>
              <a:rPr lang="en-US" sz="3600" dirty="0">
                <a:solidFill>
                  <a:schemeClr val="bg1"/>
                </a:solidFill>
                <a:effectLst/>
                <a:latin typeface="Arial Rounded MT Bold"/>
                <a:ea typeface="Times New Roman" panose="02020603050405020304" pitchFamily="18" charset="0"/>
              </a:rPr>
              <a:t>Dial 9-1-1, Dial 9-1-1</a:t>
            </a:r>
            <a:endParaRPr lang="en-US" sz="1800" dirty="0">
              <a:solidFill>
                <a:schemeClr val="bg1"/>
              </a:solidFill>
              <a:effectLst/>
              <a:latin typeface="Arial Rounded MT Bold"/>
              <a:ea typeface="Times New Roman" panose="02020603050405020304" pitchFamily="18" charset="0"/>
            </a:endParaRPr>
          </a:p>
        </p:txBody>
      </p:sp>
      <p:sp>
        <p:nvSpPr>
          <p:cNvPr id="3" name="TextBox 2">
            <a:extLst>
              <a:ext uri="{FF2B5EF4-FFF2-40B4-BE49-F238E27FC236}">
                <a16:creationId xmlns:a16="http://schemas.microsoft.com/office/drawing/2014/main" id="{71F3446C-7377-4F5C-8100-26A6CA76C6E6}"/>
              </a:ext>
            </a:extLst>
          </p:cNvPr>
          <p:cNvSpPr txBox="1"/>
          <p:nvPr/>
        </p:nvSpPr>
        <p:spPr>
          <a:xfrm>
            <a:off x="282634" y="136525"/>
            <a:ext cx="11909366" cy="1261884"/>
          </a:xfrm>
          <a:prstGeom prst="rect">
            <a:avLst/>
          </a:prstGeom>
          <a:noFill/>
        </p:spPr>
        <p:txBody>
          <a:bodyPr wrap="square" rtlCol="0">
            <a:spAutoFit/>
          </a:bodyPr>
          <a:lstStyle/>
          <a:p>
            <a:r>
              <a:rPr lang="en-US" sz="4000">
                <a:solidFill>
                  <a:schemeClr val="accent5">
                    <a:lumMod val="50000"/>
                  </a:schemeClr>
                </a:solidFill>
                <a:latin typeface="Arial Rounded MT Bold" panose="020F0704030504030204" pitchFamily="34" charset="0"/>
              </a:rPr>
              <a:t>9-1-1  SONG    </a:t>
            </a:r>
            <a:r>
              <a:rPr lang="en-US" sz="4000" b="1" i="1">
                <a:solidFill>
                  <a:schemeClr val="accent5">
                    <a:lumMod val="50000"/>
                  </a:schemeClr>
                </a:solidFill>
                <a:effectLst/>
                <a:latin typeface="Arial Rounded MT Bold" panose="020F0704030504030204" pitchFamily="34" charset="0"/>
                <a:ea typeface="Times New Roman" panose="02020603050405020304" pitchFamily="18" charset="0"/>
              </a:rPr>
              <a:t>sung to “Three Blind Mice”</a:t>
            </a:r>
            <a:endParaRPr lang="en-US" sz="4000">
              <a:solidFill>
                <a:schemeClr val="accent5">
                  <a:lumMod val="50000"/>
                </a:schemeClr>
              </a:solidFill>
              <a:effectLst/>
              <a:latin typeface="Arial Rounded MT Bold" panose="020F0704030504030204" pitchFamily="34" charset="0"/>
              <a:ea typeface="Times New Roman" panose="02020603050405020304" pitchFamily="18" charset="0"/>
            </a:endParaRPr>
          </a:p>
          <a:p>
            <a:endParaRPr lang="en-US" sz="3600"/>
          </a:p>
        </p:txBody>
      </p:sp>
      <p:sp>
        <p:nvSpPr>
          <p:cNvPr id="2" name="Slide Number Placeholder 1">
            <a:extLst>
              <a:ext uri="{FF2B5EF4-FFF2-40B4-BE49-F238E27FC236}">
                <a16:creationId xmlns:a16="http://schemas.microsoft.com/office/drawing/2014/main" id="{92F9003F-CEC0-6CFD-771A-DD5F68CA0194}"/>
              </a:ext>
            </a:extLst>
          </p:cNvPr>
          <p:cNvSpPr>
            <a:spLocks noGrp="1"/>
          </p:cNvSpPr>
          <p:nvPr>
            <p:ph type="sldNum" sz="quarter" idx="12"/>
          </p:nvPr>
        </p:nvSpPr>
        <p:spPr/>
        <p:txBody>
          <a:bodyPr/>
          <a:lstStyle/>
          <a:p>
            <a:fld id="{18A2CDE4-3082-4745-8113-95C0C52A0D80}" type="slidenum">
              <a:rPr lang="en-US" smtClean="0"/>
              <a:t>14</a:t>
            </a:fld>
            <a:endParaRPr lang="en-US"/>
          </a:p>
        </p:txBody>
      </p:sp>
    </p:spTree>
    <p:extLst>
      <p:ext uri="{BB962C8B-B14F-4D97-AF65-F5344CB8AC3E}">
        <p14:creationId xmlns:p14="http://schemas.microsoft.com/office/powerpoint/2010/main" val="305306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917D3DB-1CF3-42C2-A1C9-5573FB00F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628" y="0"/>
            <a:ext cx="12192000" cy="6858000"/>
          </a:xfrm>
          <a:prstGeom prst="rect">
            <a:avLst/>
          </a:prstGeom>
        </p:spPr>
      </p:pic>
      <p:sp>
        <p:nvSpPr>
          <p:cNvPr id="7" name="TextBox 6">
            <a:extLst>
              <a:ext uri="{FF2B5EF4-FFF2-40B4-BE49-F238E27FC236}">
                <a16:creationId xmlns:a16="http://schemas.microsoft.com/office/drawing/2014/main" id="{1E6DC1A1-A877-49EC-9CA0-774ACCEECAC5}"/>
              </a:ext>
            </a:extLst>
          </p:cNvPr>
          <p:cNvSpPr txBox="1"/>
          <p:nvPr/>
        </p:nvSpPr>
        <p:spPr>
          <a:xfrm>
            <a:off x="2991507" y="3274762"/>
            <a:ext cx="620373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all" spc="0" normalizeH="0" baseline="0" noProof="0">
                <a:ln>
                  <a:noFill/>
                </a:ln>
                <a:solidFill>
                  <a:prstClr val="white"/>
                </a:solidFill>
                <a:effectLst/>
                <a:uLnTx/>
                <a:uFillTx/>
                <a:latin typeface="Century Gothic" panose="020B0502020202020204"/>
                <a:ea typeface="+mn-ea"/>
                <a:cs typeface="+mn-cs"/>
              </a:rPr>
              <a:t>Medicines</a:t>
            </a:r>
            <a:endParaRPr kumimoji="0" lang="en-US" sz="1800" b="0" i="0" u="none" strike="noStrike" kern="1200" cap="none" spc="0" normalizeH="0" baseline="0" noProof="0">
              <a:ln>
                <a:noFill/>
              </a:ln>
              <a:solidFill>
                <a:prstClr val="black"/>
              </a:solidFill>
              <a:effectLst/>
              <a:uLnTx/>
              <a:uFillTx/>
              <a:latin typeface="Arial Rounded MT Bold"/>
              <a:ea typeface="+mn-ea"/>
              <a:cs typeface="+mn-cs"/>
            </a:endParaRPr>
          </a:p>
        </p:txBody>
      </p:sp>
      <p:sp>
        <p:nvSpPr>
          <p:cNvPr id="9" name="TextBox 8">
            <a:extLst>
              <a:ext uri="{FF2B5EF4-FFF2-40B4-BE49-F238E27FC236}">
                <a16:creationId xmlns:a16="http://schemas.microsoft.com/office/drawing/2014/main" id="{D035AC25-C700-4379-9D15-BF68EE04DC5F}"/>
              </a:ext>
            </a:extLst>
          </p:cNvPr>
          <p:cNvSpPr txBox="1"/>
          <p:nvPr/>
        </p:nvSpPr>
        <p:spPr>
          <a:xfrm>
            <a:off x="2311636" y="608387"/>
            <a:ext cx="7574570" cy="110799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all" spc="0" normalizeH="0" baseline="0" noProof="0" dirty="0">
                <a:ln>
                  <a:noFill/>
                </a:ln>
                <a:solidFill>
                  <a:srgbClr val="7CCA62"/>
                </a:solidFill>
                <a:effectLst/>
                <a:uLnTx/>
                <a:uFillTx/>
                <a:latin typeface="Arial"/>
                <a:cs typeface="Arial"/>
              </a:rPr>
              <a:t>Medicine</a:t>
            </a:r>
            <a:endParaRPr kumimoji="0" lang="en-US" sz="6600" b="1" i="0" u="none" strike="noStrike" kern="1200" cap="none" spc="0" normalizeH="0" baseline="0" noProof="0" dirty="0">
              <a:ln>
                <a:noFill/>
              </a:ln>
              <a:solidFill>
                <a:srgbClr val="7CCA62"/>
              </a:solidFill>
              <a:effectLst/>
              <a:uLnTx/>
              <a:uFillTx/>
              <a:latin typeface="Arial"/>
              <a:cs typeface="Arial"/>
            </a:endParaRPr>
          </a:p>
        </p:txBody>
      </p:sp>
      <p:pic>
        <p:nvPicPr>
          <p:cNvPr id="11" name="Picture 10">
            <a:extLst>
              <a:ext uri="{FF2B5EF4-FFF2-40B4-BE49-F238E27FC236}">
                <a16:creationId xmlns:a16="http://schemas.microsoft.com/office/drawing/2014/main" id="{E57FFB5B-44B9-448E-886F-B9091A5674F4}"/>
              </a:ext>
            </a:extLst>
          </p:cNvPr>
          <p:cNvPicPr>
            <a:picLocks noChangeAspect="1"/>
          </p:cNvPicPr>
          <p:nvPr/>
        </p:nvPicPr>
        <p:blipFill>
          <a:blip r:embed="rId5"/>
          <a:stretch>
            <a:fillRect/>
          </a:stretch>
        </p:blipFill>
        <p:spPr>
          <a:xfrm>
            <a:off x="180243" y="1327923"/>
            <a:ext cx="1798476" cy="2182557"/>
          </a:xfrm>
          <a:prstGeom prst="rect">
            <a:avLst/>
          </a:prstGeom>
        </p:spPr>
      </p:pic>
      <p:pic>
        <p:nvPicPr>
          <p:cNvPr id="13" name="Picture 12">
            <a:extLst>
              <a:ext uri="{FF2B5EF4-FFF2-40B4-BE49-F238E27FC236}">
                <a16:creationId xmlns:a16="http://schemas.microsoft.com/office/drawing/2014/main" id="{F92E6DB8-FF5A-40C5-BB9A-A7BE634D98C1}"/>
              </a:ext>
            </a:extLst>
          </p:cNvPr>
          <p:cNvPicPr>
            <a:picLocks noChangeAspect="1"/>
          </p:cNvPicPr>
          <p:nvPr/>
        </p:nvPicPr>
        <p:blipFill>
          <a:blip r:embed="rId6"/>
          <a:stretch>
            <a:fillRect/>
          </a:stretch>
        </p:blipFill>
        <p:spPr>
          <a:xfrm>
            <a:off x="5221695" y="1606680"/>
            <a:ext cx="3126366" cy="2182557"/>
          </a:xfrm>
          <a:prstGeom prst="rect">
            <a:avLst/>
          </a:prstGeom>
        </p:spPr>
      </p:pic>
      <p:sp>
        <p:nvSpPr>
          <p:cNvPr id="18" name="TextBox 17">
            <a:extLst>
              <a:ext uri="{FF2B5EF4-FFF2-40B4-BE49-F238E27FC236}">
                <a16:creationId xmlns:a16="http://schemas.microsoft.com/office/drawing/2014/main" id="{3E6CB90D-89C8-4511-A51E-E013F3925E12}"/>
              </a:ext>
            </a:extLst>
          </p:cNvPr>
          <p:cNvSpPr txBox="1"/>
          <p:nvPr/>
        </p:nvSpPr>
        <p:spPr>
          <a:xfrm>
            <a:off x="1738637" y="1798850"/>
            <a:ext cx="3085797" cy="107721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7CCA62">
                    <a:lumMod val="50000"/>
                  </a:srgbClr>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7CCA62">
                    <a:lumMod val="50000"/>
                  </a:srgbClr>
                </a:solidFill>
                <a:effectLst/>
                <a:uLnTx/>
                <a:uFillTx/>
                <a:latin typeface="Arial" panose="020B0604020202020204" pitchFamily="34" charset="0"/>
                <a:ea typeface="+mn-ea"/>
                <a:cs typeface="Arial" panose="020B0604020202020204" pitchFamily="34" charset="0"/>
              </a:rPr>
              <a:t>Antibiotics</a:t>
            </a:r>
          </a:p>
        </p:txBody>
      </p:sp>
      <p:sp>
        <p:nvSpPr>
          <p:cNvPr id="19" name="TextBox 18" descr="ller">
            <a:extLst>
              <a:ext uri="{FF2B5EF4-FFF2-40B4-BE49-F238E27FC236}">
                <a16:creationId xmlns:a16="http://schemas.microsoft.com/office/drawing/2014/main" id="{B0F3930E-6A77-4459-856F-DCCC31624969}"/>
              </a:ext>
            </a:extLst>
          </p:cNvPr>
          <p:cNvSpPr txBox="1"/>
          <p:nvPr/>
        </p:nvSpPr>
        <p:spPr>
          <a:xfrm>
            <a:off x="8373660" y="1880593"/>
            <a:ext cx="3818340"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CCA62">
                    <a:lumMod val="50000"/>
                  </a:srgbClr>
                </a:solidFill>
                <a:effectLst/>
                <a:uLnTx/>
                <a:uFillTx/>
                <a:latin typeface="Arial" panose="020B0604020202020204" pitchFamily="34" charset="0"/>
                <a:ea typeface="+mn-ea"/>
                <a:cs typeface="Arial" panose="020B0604020202020204" pitchFamily="34" charset="0"/>
              </a:rPr>
              <a:t>Over the Counter Allergy Medicine</a:t>
            </a:r>
          </a:p>
        </p:txBody>
      </p:sp>
      <p:sp>
        <p:nvSpPr>
          <p:cNvPr id="20" name="TextBox 19">
            <a:extLst>
              <a:ext uri="{FF2B5EF4-FFF2-40B4-BE49-F238E27FC236}">
                <a16:creationId xmlns:a16="http://schemas.microsoft.com/office/drawing/2014/main" id="{39B4CFDB-655F-4430-832D-518A8D6BFFBE}"/>
              </a:ext>
            </a:extLst>
          </p:cNvPr>
          <p:cNvSpPr txBox="1"/>
          <p:nvPr/>
        </p:nvSpPr>
        <p:spPr>
          <a:xfrm>
            <a:off x="5108587" y="4623557"/>
            <a:ext cx="4627984"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CCA62">
                    <a:lumMod val="50000"/>
                  </a:srgbClr>
                </a:solidFill>
                <a:effectLst/>
                <a:uLnTx/>
                <a:uFillTx/>
                <a:latin typeface="Arial Rounded MT Bold"/>
                <a:ea typeface="+mn-ea"/>
                <a:cs typeface="+mn-cs"/>
              </a:rPr>
              <a:t>Over the Counter </a:t>
            </a:r>
            <a:endParaRPr kumimoji="0" lang="en-US" sz="1800" b="0" i="0" u="none" strike="noStrike" kern="1200" cap="none" spc="0" normalizeH="0" baseline="0" noProof="0">
              <a:ln>
                <a:noFill/>
              </a:ln>
              <a:solidFill>
                <a:srgbClr val="7CCA62">
                  <a:lumMod val="50000"/>
                </a:srgbClr>
              </a:solidFill>
              <a:effectLst/>
              <a:uLnTx/>
              <a:uFillTx/>
              <a:latin typeface="Arial Rounded MT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CCA62">
                    <a:lumMod val="50000"/>
                  </a:srgbClr>
                </a:solidFill>
                <a:effectLst/>
                <a:uLnTx/>
                <a:uFillTx/>
                <a:latin typeface="Arial Rounded MT Bold"/>
                <a:ea typeface="+mn-ea"/>
                <a:cs typeface="+mn-cs"/>
              </a:rPr>
              <a:t>Pain Relievers</a:t>
            </a:r>
            <a:endParaRPr kumimoji="0" lang="en-US" sz="1800" b="0" i="0" u="none" strike="noStrike" kern="1200" cap="none" spc="0" normalizeH="0" baseline="0" noProof="0">
              <a:ln>
                <a:noFill/>
              </a:ln>
              <a:solidFill>
                <a:srgbClr val="7CCA62">
                  <a:lumMod val="50000"/>
                </a:srgbClr>
              </a:solidFill>
              <a:effectLst/>
              <a:uLnTx/>
              <a:uFillTx/>
              <a:latin typeface="Arial Rounded MT Bold"/>
              <a:ea typeface="+mn-ea"/>
              <a:cs typeface="+mn-cs"/>
            </a:endParaRPr>
          </a:p>
        </p:txBody>
      </p:sp>
      <p:pic>
        <p:nvPicPr>
          <p:cNvPr id="3" name="Picture 2" descr="A picture containing bottle, table, building, sitting&#10;&#10;Description automatically generated">
            <a:extLst>
              <a:ext uri="{FF2B5EF4-FFF2-40B4-BE49-F238E27FC236}">
                <a16:creationId xmlns:a16="http://schemas.microsoft.com/office/drawing/2014/main" id="{278F8B3B-FC05-48A7-8F60-4731E86191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3511" y="3858113"/>
            <a:ext cx="2931546" cy="2241264"/>
          </a:xfrm>
          <a:prstGeom prst="rect">
            <a:avLst/>
          </a:prstGeom>
        </p:spPr>
      </p:pic>
      <p:sp>
        <p:nvSpPr>
          <p:cNvPr id="2" name="Slide Number Placeholder 1">
            <a:extLst>
              <a:ext uri="{FF2B5EF4-FFF2-40B4-BE49-F238E27FC236}">
                <a16:creationId xmlns:a16="http://schemas.microsoft.com/office/drawing/2014/main" id="{A4AE317E-C39F-2D7A-E81D-158530F1BA47}"/>
              </a:ext>
            </a:extLst>
          </p:cNvPr>
          <p:cNvSpPr>
            <a:spLocks noGrp="1"/>
          </p:cNvSpPr>
          <p:nvPr>
            <p:ph type="sldNum" sz="quarter" idx="12"/>
          </p:nvPr>
        </p:nvSpPr>
        <p:spPr/>
        <p:txBody>
          <a:bodyPr/>
          <a:lstStyle/>
          <a:p>
            <a:fld id="{18A2CDE4-3082-4745-8113-95C0C52A0D80}" type="slidenum">
              <a:rPr lang="en-US" smtClean="0"/>
              <a:t>15</a:t>
            </a:fld>
            <a:endParaRPr lang="en-US"/>
          </a:p>
        </p:txBody>
      </p:sp>
    </p:spTree>
    <p:custDataLst>
      <p:tags r:id="rId1"/>
    </p:custDataLst>
    <p:extLst>
      <p:ext uri="{BB962C8B-B14F-4D97-AF65-F5344CB8AC3E}">
        <p14:creationId xmlns:p14="http://schemas.microsoft.com/office/powerpoint/2010/main" val="361352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8"/>
                                        </p:tgtEl>
                                        <p:attrNameLst>
                                          <p:attrName>style.color</p:attrName>
                                        </p:attrNameLst>
                                      </p:cBhvr>
                                      <p:to>
                                        <p:clrVal>
                                          <a:schemeClr val="accent2"/>
                                        </p:clrVal>
                                      </p:to>
                                    </p:set>
                                    <p:set>
                                      <p:cBhvr>
                                        <p:cTn id="7" dur="500" fill="hold"/>
                                        <p:tgtEl>
                                          <p:spTgt spid="18"/>
                                        </p:tgtEl>
                                        <p:attrNameLst>
                                          <p:attrName>fillcolor</p:attrName>
                                        </p:attrNameLst>
                                      </p:cBhvr>
                                      <p:to>
                                        <p:clrVal>
                                          <a:schemeClr val="accent2"/>
                                        </p:clrVal>
                                      </p:to>
                                    </p:set>
                                    <p:set>
                                      <p:cBhvr>
                                        <p:cTn id="8" dur="500" fill="hold"/>
                                        <p:tgtEl>
                                          <p:spTgt spid="18"/>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19"/>
                                        </p:tgtEl>
                                        <p:attrNameLst>
                                          <p:attrName>style.color</p:attrName>
                                        </p:attrNameLst>
                                      </p:cBhvr>
                                      <p:to>
                                        <p:clrVal>
                                          <a:schemeClr val="accent2"/>
                                        </p:clrVal>
                                      </p:to>
                                    </p:set>
                                    <p:set>
                                      <p:cBhvr>
                                        <p:cTn id="13" dur="500" fill="hold"/>
                                        <p:tgtEl>
                                          <p:spTgt spid="19"/>
                                        </p:tgtEl>
                                        <p:attrNameLst>
                                          <p:attrName>fillcolor</p:attrName>
                                        </p:attrNameLst>
                                      </p:cBhvr>
                                      <p:to>
                                        <p:clrVal>
                                          <a:schemeClr val="accent2"/>
                                        </p:clrVal>
                                      </p:to>
                                    </p:set>
                                    <p:set>
                                      <p:cBhvr>
                                        <p:cTn id="14" dur="500" fill="hold"/>
                                        <p:tgtEl>
                                          <p:spTgt spid="1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0" nodeType="clickEffect">
                                  <p:stCondLst>
                                    <p:cond delay="0"/>
                                  </p:stCondLst>
                                  <p:iterate type="lt">
                                    <p:tmPct val="4000"/>
                                  </p:iterate>
                                  <p:childTnLst>
                                    <p:set>
                                      <p:cBhvr override="childStyle">
                                        <p:cTn id="18" dur="500" fill="hold"/>
                                        <p:tgtEl>
                                          <p:spTgt spid="20"/>
                                        </p:tgtEl>
                                        <p:attrNameLst>
                                          <p:attrName>style.color</p:attrName>
                                        </p:attrNameLst>
                                      </p:cBhvr>
                                      <p:to>
                                        <p:clrVal>
                                          <a:schemeClr val="accent2"/>
                                        </p:clrVal>
                                      </p:to>
                                    </p:set>
                                    <p:set>
                                      <p:cBhvr>
                                        <p:cTn id="19" dur="500" fill="hold"/>
                                        <p:tgtEl>
                                          <p:spTgt spid="20"/>
                                        </p:tgtEl>
                                        <p:attrNameLst>
                                          <p:attrName>fillcolor</p:attrName>
                                        </p:attrNameLst>
                                      </p:cBhvr>
                                      <p:to>
                                        <p:clrVal>
                                          <a:schemeClr val="accent2"/>
                                        </p:clrVal>
                                      </p:to>
                                    </p:set>
                                    <p:set>
                                      <p:cBhvr>
                                        <p:cTn id="20"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019BE3-A6D4-417F-A8BF-41772F1BD46E}"/>
              </a:ext>
            </a:extLst>
          </p:cNvPr>
          <p:cNvSpPr txBox="1"/>
          <p:nvPr/>
        </p:nvSpPr>
        <p:spPr>
          <a:xfrm>
            <a:off x="254000" y="136525"/>
            <a:ext cx="11733876" cy="1477328"/>
          </a:xfrm>
          <a:prstGeom prst="rect">
            <a:avLst/>
          </a:prstGeom>
          <a:noFill/>
        </p:spPr>
        <p:txBody>
          <a:bodyPr wrap="square" lIns="91440" tIns="45720" rIns="91440" bIns="45720" rtlCol="0" anchor="t">
            <a:spAutoFit/>
          </a:bodyPr>
          <a:lstStyle/>
          <a:p>
            <a:pPr algn="ctr"/>
            <a:r>
              <a:rPr lang="en-US" sz="6600" dirty="0">
                <a:solidFill>
                  <a:schemeClr val="accent5"/>
                </a:solidFill>
                <a:latin typeface="Arial Black"/>
              </a:rPr>
              <a:t>SAFE OR NOT SAFE?</a:t>
            </a:r>
          </a:p>
          <a:p>
            <a:pPr algn="ctr"/>
            <a:r>
              <a:rPr lang="en-US" sz="2400" dirty="0">
                <a:solidFill>
                  <a:schemeClr val="accent5"/>
                </a:solidFill>
                <a:latin typeface="Arial Rounded MT Bold"/>
              </a:rPr>
              <a:t>(To Put in Your Mouth) </a:t>
            </a:r>
          </a:p>
        </p:txBody>
      </p:sp>
      <p:pic>
        <p:nvPicPr>
          <p:cNvPr id="7" name="Picture 6" descr="Shape&#10;&#10;Description automatically generated">
            <a:extLst>
              <a:ext uri="{FF2B5EF4-FFF2-40B4-BE49-F238E27FC236}">
                <a16:creationId xmlns:a16="http://schemas.microsoft.com/office/drawing/2014/main" id="{3ED5F159-3DFF-2AF2-FDBB-59B03A3B15D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90706" y="1675510"/>
            <a:ext cx="1147082" cy="1575391"/>
          </a:xfrm>
          <a:prstGeom prst="rect">
            <a:avLst/>
          </a:prstGeom>
        </p:spPr>
      </p:pic>
      <p:pic>
        <p:nvPicPr>
          <p:cNvPr id="9" name="Picture 8" descr="Icon&#10;&#10;Description automatically generated">
            <a:extLst>
              <a:ext uri="{FF2B5EF4-FFF2-40B4-BE49-F238E27FC236}">
                <a16:creationId xmlns:a16="http://schemas.microsoft.com/office/drawing/2014/main" id="{DA9D6597-7922-2916-A51C-F76521F5130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67129" y="4394794"/>
            <a:ext cx="1697391" cy="1575391"/>
          </a:xfrm>
          <a:prstGeom prst="rect">
            <a:avLst/>
          </a:prstGeom>
        </p:spPr>
      </p:pic>
      <p:pic>
        <p:nvPicPr>
          <p:cNvPr id="11" name="Picture 10" descr="Icon&#10;&#10;Description automatically generated">
            <a:extLst>
              <a:ext uri="{FF2B5EF4-FFF2-40B4-BE49-F238E27FC236}">
                <a16:creationId xmlns:a16="http://schemas.microsoft.com/office/drawing/2014/main" id="{09F6A003-86D1-D72C-B46C-FFAED6D4EA1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629890" y="1648492"/>
            <a:ext cx="1729372" cy="1788042"/>
          </a:xfrm>
          <a:prstGeom prst="rect">
            <a:avLst/>
          </a:prstGeom>
        </p:spPr>
      </p:pic>
      <p:pic>
        <p:nvPicPr>
          <p:cNvPr id="15" name="Picture 14" descr="A coin with a person's face on it&#10;&#10;Description automatically generated with medium confidence">
            <a:extLst>
              <a:ext uri="{FF2B5EF4-FFF2-40B4-BE49-F238E27FC236}">
                <a16:creationId xmlns:a16="http://schemas.microsoft.com/office/drawing/2014/main" id="{6977F962-3BF8-6DFC-AC98-9116DD7F85AF}"/>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0266021" y="4602532"/>
            <a:ext cx="1474279" cy="1474279"/>
          </a:xfrm>
          <a:prstGeom prst="rect">
            <a:avLst/>
          </a:prstGeom>
        </p:spPr>
      </p:pic>
      <p:pic>
        <p:nvPicPr>
          <p:cNvPr id="18" name="Picture 17" descr="Logo&#10;&#10;Description automatically generated with medium confidence">
            <a:extLst>
              <a:ext uri="{FF2B5EF4-FFF2-40B4-BE49-F238E27FC236}">
                <a16:creationId xmlns:a16="http://schemas.microsoft.com/office/drawing/2014/main" id="{CBFFE3C5-F10F-5315-8935-728D542B5BF4}"/>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7806263" y="1485453"/>
            <a:ext cx="1474279" cy="1474279"/>
          </a:xfrm>
          <a:prstGeom prst="rect">
            <a:avLst/>
          </a:prstGeom>
        </p:spPr>
      </p:pic>
      <p:pic>
        <p:nvPicPr>
          <p:cNvPr id="20" name="Picture 19" descr="A picture containing match, pencil&#10;&#10;Description automatically generated">
            <a:extLst>
              <a:ext uri="{FF2B5EF4-FFF2-40B4-BE49-F238E27FC236}">
                <a16:creationId xmlns:a16="http://schemas.microsoft.com/office/drawing/2014/main" id="{2AEC84A9-B221-D36C-B77B-77B20B68C1EC}"/>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2452155" y="3220299"/>
            <a:ext cx="2764465" cy="2764465"/>
          </a:xfrm>
          <a:prstGeom prst="rect">
            <a:avLst/>
          </a:prstGeom>
        </p:spPr>
      </p:pic>
      <p:pic>
        <p:nvPicPr>
          <p:cNvPr id="22" name="Picture 21" descr="Diagram&#10;&#10;Description automatically generated with medium confidence">
            <a:extLst>
              <a:ext uri="{FF2B5EF4-FFF2-40B4-BE49-F238E27FC236}">
                <a16:creationId xmlns:a16="http://schemas.microsoft.com/office/drawing/2014/main" id="{696F0439-C7E0-75E6-2C64-9B048B927FE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4359262" y="4083377"/>
            <a:ext cx="3925805" cy="1811595"/>
          </a:xfrm>
          <a:prstGeom prst="rect">
            <a:avLst/>
          </a:prstGeom>
        </p:spPr>
      </p:pic>
      <p:pic>
        <p:nvPicPr>
          <p:cNvPr id="24" name="Picture 23" descr="Circle&#10;&#10;Description automatically generated">
            <a:extLst>
              <a:ext uri="{FF2B5EF4-FFF2-40B4-BE49-F238E27FC236}">
                <a16:creationId xmlns:a16="http://schemas.microsoft.com/office/drawing/2014/main" id="{F0C75741-5E1C-E904-A2C8-9188D2F2DD86}"/>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9970727" y="1359701"/>
            <a:ext cx="1722868" cy="1495306"/>
          </a:xfrm>
          <a:prstGeom prst="rect">
            <a:avLst/>
          </a:prstGeom>
        </p:spPr>
      </p:pic>
      <p:pic>
        <p:nvPicPr>
          <p:cNvPr id="26" name="Picture 25" descr="A pile of white cubes&#10;&#10;Description automatically generated with low confidence">
            <a:extLst>
              <a:ext uri="{FF2B5EF4-FFF2-40B4-BE49-F238E27FC236}">
                <a16:creationId xmlns:a16="http://schemas.microsoft.com/office/drawing/2014/main" id="{0FBFD7EF-2FEB-61A7-012B-812ACBCDE4D3}"/>
              </a:ext>
            </a:extLst>
          </p:cNvPr>
          <p:cNvPicPr>
            <a:picLocks noChangeAspect="1"/>
          </p:cNvPicPr>
          <p:nvPr/>
        </p:nvPicPr>
        <p:blipFill>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tretch>
            <a:fillRect/>
          </a:stretch>
        </p:blipFill>
        <p:spPr>
          <a:xfrm>
            <a:off x="5216620" y="2232851"/>
            <a:ext cx="2271351" cy="1495306"/>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DF2C01B1-8051-4267-46DE-9967E9FDEEEC}"/>
              </a:ext>
            </a:extLst>
          </p:cNvPr>
          <p:cNvPicPr>
            <a:picLocks noChangeAspect="1"/>
          </p:cNvPicPr>
          <p:nvPr/>
        </p:nvPicPr>
        <p:blipFill>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tretch>
            <a:fillRect/>
          </a:stretch>
        </p:blipFill>
        <p:spPr>
          <a:xfrm>
            <a:off x="8548155" y="3312201"/>
            <a:ext cx="1191690" cy="1811596"/>
          </a:xfrm>
          <a:prstGeom prst="rect">
            <a:avLst/>
          </a:prstGeom>
        </p:spPr>
      </p:pic>
      <p:sp>
        <p:nvSpPr>
          <p:cNvPr id="3" name="Slide Number Placeholder 2">
            <a:extLst>
              <a:ext uri="{FF2B5EF4-FFF2-40B4-BE49-F238E27FC236}">
                <a16:creationId xmlns:a16="http://schemas.microsoft.com/office/drawing/2014/main" id="{751189CB-FD40-175E-F05B-D224FAB07E4E}"/>
              </a:ext>
            </a:extLst>
          </p:cNvPr>
          <p:cNvSpPr>
            <a:spLocks noGrp="1"/>
          </p:cNvSpPr>
          <p:nvPr>
            <p:ph type="sldNum" sz="quarter" idx="12"/>
          </p:nvPr>
        </p:nvSpPr>
        <p:spPr/>
        <p:txBody>
          <a:bodyPr/>
          <a:lstStyle/>
          <a:p>
            <a:fld id="{18A2CDE4-3082-4745-8113-95C0C52A0D80}" type="slidenum">
              <a:rPr lang="en-US" smtClean="0"/>
              <a:t>16</a:t>
            </a:fld>
            <a:endParaRPr lang="en-US"/>
          </a:p>
        </p:txBody>
      </p:sp>
    </p:spTree>
    <p:custDataLst>
      <p:tags r:id="rId1"/>
    </p:custDataLst>
    <p:extLst>
      <p:ext uri="{BB962C8B-B14F-4D97-AF65-F5344CB8AC3E}">
        <p14:creationId xmlns:p14="http://schemas.microsoft.com/office/powerpoint/2010/main" val="42350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nodeType="clickEffect">
                                  <p:stCondLst>
                                    <p:cond delay="0"/>
                                  </p:stCondLst>
                                  <p:childTnLst>
                                    <p:anim calcmode="lin" valueType="num">
                                      <p:cBhvr>
                                        <p:cTn id="10" dur="1000"/>
                                        <p:tgtEl>
                                          <p:spTgt spid="11"/>
                                        </p:tgtEl>
                                        <p:attrNameLst>
                                          <p:attrName>ppt_w</p:attrName>
                                        </p:attrNameLst>
                                      </p:cBhvr>
                                      <p:tavLst>
                                        <p:tav tm="0">
                                          <p:val>
                                            <p:strVal val="ppt_w"/>
                                          </p:val>
                                        </p:tav>
                                        <p:tav tm="100000">
                                          <p:val>
                                            <p:fltVal val="0"/>
                                          </p:val>
                                        </p:tav>
                                      </p:tavLst>
                                    </p:anim>
                                    <p:anim calcmode="lin" valueType="num">
                                      <p:cBhvr>
                                        <p:cTn id="11" dur="1000"/>
                                        <p:tgtEl>
                                          <p:spTgt spid="11"/>
                                        </p:tgtEl>
                                        <p:attrNameLst>
                                          <p:attrName>ppt_h</p:attrName>
                                        </p:attrNameLst>
                                      </p:cBhvr>
                                      <p:tavLst>
                                        <p:tav tm="0">
                                          <p:val>
                                            <p:strVal val="ppt_h"/>
                                          </p:val>
                                        </p:tav>
                                        <p:tav tm="100000">
                                          <p:val>
                                            <p:fltVal val="0"/>
                                          </p:val>
                                        </p:tav>
                                      </p:tavLst>
                                    </p:anim>
                                    <p:anim calcmode="lin" valueType="num">
                                      <p:cBhvr>
                                        <p:cTn id="12" dur="1000"/>
                                        <p:tgtEl>
                                          <p:spTgt spid="11"/>
                                        </p:tgtEl>
                                        <p:attrNameLst>
                                          <p:attrName>style.rotation</p:attrName>
                                        </p:attrNameLst>
                                      </p:cBhvr>
                                      <p:tavLst>
                                        <p:tav tm="0">
                                          <p:val>
                                            <p:fltVal val="0"/>
                                          </p:val>
                                        </p:tav>
                                        <p:tav tm="100000">
                                          <p:val>
                                            <p:fltVal val="90"/>
                                          </p:val>
                                        </p:tav>
                                      </p:tavLst>
                                    </p:anim>
                                    <p:animEffect transition="out" filter="fade">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2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18"/>
                                        </p:tgtEl>
                                        <p:attrNameLst>
                                          <p:attrName>ppt_w</p:attrName>
                                        </p:attrNameLst>
                                      </p:cBhvr>
                                      <p:tavLst>
                                        <p:tav tm="0">
                                          <p:val>
                                            <p:strVal val="ppt_w"/>
                                          </p:val>
                                        </p:tav>
                                        <p:tav tm="100000">
                                          <p:val>
                                            <p:fltVal val="0"/>
                                          </p:val>
                                        </p:tav>
                                      </p:tavLst>
                                    </p:anim>
                                    <p:anim calcmode="lin" valueType="num">
                                      <p:cBhvr>
                                        <p:cTn id="23" dur="1000"/>
                                        <p:tgtEl>
                                          <p:spTgt spid="18"/>
                                        </p:tgtEl>
                                        <p:attrNameLst>
                                          <p:attrName>ppt_h</p:attrName>
                                        </p:attrNameLst>
                                      </p:cBhvr>
                                      <p:tavLst>
                                        <p:tav tm="0">
                                          <p:val>
                                            <p:strVal val="ppt_h"/>
                                          </p:val>
                                        </p:tav>
                                        <p:tav tm="100000">
                                          <p:val>
                                            <p:fltVal val="0"/>
                                          </p:val>
                                        </p:tav>
                                      </p:tavLst>
                                    </p:anim>
                                    <p:anim calcmode="lin" valueType="num">
                                      <p:cBhvr>
                                        <p:cTn id="24" dur="1000"/>
                                        <p:tgtEl>
                                          <p:spTgt spid="18"/>
                                        </p:tgtEl>
                                        <p:attrNameLst>
                                          <p:attrName>style.rotation</p:attrName>
                                        </p:attrNameLst>
                                      </p:cBhvr>
                                      <p:tavLst>
                                        <p:tav tm="0">
                                          <p:val>
                                            <p:fltVal val="0"/>
                                          </p:val>
                                        </p:tav>
                                        <p:tav tm="100000">
                                          <p:val>
                                            <p:fltVal val="90"/>
                                          </p:val>
                                        </p:tav>
                                      </p:tavLst>
                                    </p:anim>
                                    <p:animEffect transition="out" filter="fade">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4"/>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nodeType="clickEffect">
                                  <p:stCondLst>
                                    <p:cond delay="0"/>
                                  </p:stCondLst>
                                  <p:childTnLst>
                                    <p:anim calcmode="lin" valueType="num">
                                      <p:cBhvr>
                                        <p:cTn id="34" dur="1000"/>
                                        <p:tgtEl>
                                          <p:spTgt spid="9"/>
                                        </p:tgtEl>
                                        <p:attrNameLst>
                                          <p:attrName>ppt_w</p:attrName>
                                        </p:attrNameLst>
                                      </p:cBhvr>
                                      <p:tavLst>
                                        <p:tav tm="0">
                                          <p:val>
                                            <p:strVal val="ppt_w"/>
                                          </p:val>
                                        </p:tav>
                                        <p:tav tm="100000">
                                          <p:val>
                                            <p:fltVal val="0"/>
                                          </p:val>
                                        </p:tav>
                                      </p:tavLst>
                                    </p:anim>
                                    <p:anim calcmode="lin" valueType="num">
                                      <p:cBhvr>
                                        <p:cTn id="35" dur="1000"/>
                                        <p:tgtEl>
                                          <p:spTgt spid="9"/>
                                        </p:tgtEl>
                                        <p:attrNameLst>
                                          <p:attrName>ppt_h</p:attrName>
                                        </p:attrNameLst>
                                      </p:cBhvr>
                                      <p:tavLst>
                                        <p:tav tm="0">
                                          <p:val>
                                            <p:strVal val="ppt_h"/>
                                          </p:val>
                                        </p:tav>
                                        <p:tav tm="100000">
                                          <p:val>
                                            <p:fltVal val="0"/>
                                          </p:val>
                                        </p:tav>
                                      </p:tavLst>
                                    </p:anim>
                                    <p:anim calcmode="lin" valueType="num">
                                      <p:cBhvr>
                                        <p:cTn id="36" dur="1000"/>
                                        <p:tgtEl>
                                          <p:spTgt spid="9"/>
                                        </p:tgtEl>
                                        <p:attrNameLst>
                                          <p:attrName>style.rotation</p:attrName>
                                        </p:attrNameLst>
                                      </p:cBhvr>
                                      <p:tavLst>
                                        <p:tav tm="0">
                                          <p:val>
                                            <p:fltVal val="0"/>
                                          </p:val>
                                        </p:tav>
                                        <p:tav tm="100000">
                                          <p:val>
                                            <p:fltVal val="90"/>
                                          </p:val>
                                        </p:tav>
                                      </p:tavLst>
                                    </p:anim>
                                    <p:animEffect transition="out" filter="fade">
                                      <p:cBhvr>
                                        <p:cTn id="37" dur="1000"/>
                                        <p:tgtEl>
                                          <p:spTgt spid="9"/>
                                        </p:tgtEl>
                                      </p:cBhvr>
                                    </p:animEffect>
                                    <p:set>
                                      <p:cBhvr>
                                        <p:cTn id="38" dur="1" fill="hold">
                                          <p:stCondLst>
                                            <p:cond delay="9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20"/>
                                        </p:tgtEl>
                                        <p:attrNameLst>
                                          <p:attrName>ppt_w</p:attrName>
                                        </p:attrNameLst>
                                      </p:cBhvr>
                                      <p:tavLst>
                                        <p:tav tm="0">
                                          <p:val>
                                            <p:strVal val="ppt_w"/>
                                          </p:val>
                                        </p:tav>
                                        <p:tav tm="100000">
                                          <p:val>
                                            <p:fltVal val="0"/>
                                          </p:val>
                                        </p:tav>
                                      </p:tavLst>
                                    </p:anim>
                                    <p:anim calcmode="lin" valueType="num">
                                      <p:cBhvr>
                                        <p:cTn id="43" dur="1000"/>
                                        <p:tgtEl>
                                          <p:spTgt spid="20"/>
                                        </p:tgtEl>
                                        <p:attrNameLst>
                                          <p:attrName>ppt_h</p:attrName>
                                        </p:attrNameLst>
                                      </p:cBhvr>
                                      <p:tavLst>
                                        <p:tav tm="0">
                                          <p:val>
                                            <p:strVal val="ppt_h"/>
                                          </p:val>
                                        </p:tav>
                                        <p:tav tm="100000">
                                          <p:val>
                                            <p:fltVal val="0"/>
                                          </p:val>
                                        </p:tav>
                                      </p:tavLst>
                                    </p:anim>
                                    <p:anim calcmode="lin" valueType="num">
                                      <p:cBhvr>
                                        <p:cTn id="44" dur="1000"/>
                                        <p:tgtEl>
                                          <p:spTgt spid="20"/>
                                        </p:tgtEl>
                                        <p:attrNameLst>
                                          <p:attrName>style.rotation</p:attrName>
                                        </p:attrNameLst>
                                      </p:cBhvr>
                                      <p:tavLst>
                                        <p:tav tm="0">
                                          <p:val>
                                            <p:fltVal val="0"/>
                                          </p:val>
                                        </p:tav>
                                        <p:tav tm="100000">
                                          <p:val>
                                            <p:fltVal val="90"/>
                                          </p:val>
                                        </p:tav>
                                      </p:tavLst>
                                    </p:anim>
                                    <p:animEffect transition="out" filter="fade">
                                      <p:cBhvr>
                                        <p:cTn id="45" dur="1000"/>
                                        <p:tgtEl>
                                          <p:spTgt spid="20"/>
                                        </p:tgtEl>
                                      </p:cBhvr>
                                    </p:animEffect>
                                    <p:set>
                                      <p:cBhvr>
                                        <p:cTn id="46" dur="1" fill="hold">
                                          <p:stCondLst>
                                            <p:cond delay="999"/>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21600000">
                                      <p:cBhvr>
                                        <p:cTn id="50" dur="2000" fill="hold"/>
                                        <p:tgtEl>
                                          <p:spTgt spid="22"/>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nodeType="clickEffect">
                                  <p:stCondLst>
                                    <p:cond delay="0"/>
                                  </p:stCondLst>
                                  <p:childTnLst>
                                    <p:anim calcmode="lin" valueType="num">
                                      <p:cBhvr>
                                        <p:cTn id="54" dur="1000"/>
                                        <p:tgtEl>
                                          <p:spTgt spid="28"/>
                                        </p:tgtEl>
                                        <p:attrNameLst>
                                          <p:attrName>ppt_w</p:attrName>
                                        </p:attrNameLst>
                                      </p:cBhvr>
                                      <p:tavLst>
                                        <p:tav tm="0">
                                          <p:val>
                                            <p:strVal val="ppt_w"/>
                                          </p:val>
                                        </p:tav>
                                        <p:tav tm="100000">
                                          <p:val>
                                            <p:fltVal val="0"/>
                                          </p:val>
                                        </p:tav>
                                      </p:tavLst>
                                    </p:anim>
                                    <p:anim calcmode="lin" valueType="num">
                                      <p:cBhvr>
                                        <p:cTn id="55" dur="1000"/>
                                        <p:tgtEl>
                                          <p:spTgt spid="28"/>
                                        </p:tgtEl>
                                        <p:attrNameLst>
                                          <p:attrName>ppt_h</p:attrName>
                                        </p:attrNameLst>
                                      </p:cBhvr>
                                      <p:tavLst>
                                        <p:tav tm="0">
                                          <p:val>
                                            <p:strVal val="ppt_h"/>
                                          </p:val>
                                        </p:tav>
                                        <p:tav tm="100000">
                                          <p:val>
                                            <p:fltVal val="0"/>
                                          </p:val>
                                        </p:tav>
                                      </p:tavLst>
                                    </p:anim>
                                    <p:anim calcmode="lin" valueType="num">
                                      <p:cBhvr>
                                        <p:cTn id="56" dur="1000"/>
                                        <p:tgtEl>
                                          <p:spTgt spid="28"/>
                                        </p:tgtEl>
                                        <p:attrNameLst>
                                          <p:attrName>style.rotation</p:attrName>
                                        </p:attrNameLst>
                                      </p:cBhvr>
                                      <p:tavLst>
                                        <p:tav tm="0">
                                          <p:val>
                                            <p:fltVal val="0"/>
                                          </p:val>
                                        </p:tav>
                                        <p:tav tm="100000">
                                          <p:val>
                                            <p:fltVal val="90"/>
                                          </p:val>
                                        </p:tav>
                                      </p:tavLst>
                                    </p:anim>
                                    <p:animEffect transition="out" filter="fade">
                                      <p:cBhvr>
                                        <p:cTn id="57" dur="1000"/>
                                        <p:tgtEl>
                                          <p:spTgt spid="28"/>
                                        </p:tgtEl>
                                      </p:cBhvr>
                                    </p:animEffect>
                                    <p:set>
                                      <p:cBhvr>
                                        <p:cTn id="58" dur="1" fill="hold">
                                          <p:stCondLst>
                                            <p:cond delay="999"/>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nodeType="clickEffect">
                                  <p:stCondLst>
                                    <p:cond delay="0"/>
                                  </p:stCondLst>
                                  <p:childTnLst>
                                    <p:anim calcmode="lin" valueType="num">
                                      <p:cBhvr>
                                        <p:cTn id="62" dur="1000"/>
                                        <p:tgtEl>
                                          <p:spTgt spid="15"/>
                                        </p:tgtEl>
                                        <p:attrNameLst>
                                          <p:attrName>ppt_w</p:attrName>
                                        </p:attrNameLst>
                                      </p:cBhvr>
                                      <p:tavLst>
                                        <p:tav tm="0">
                                          <p:val>
                                            <p:strVal val="ppt_w"/>
                                          </p:val>
                                        </p:tav>
                                        <p:tav tm="100000">
                                          <p:val>
                                            <p:fltVal val="0"/>
                                          </p:val>
                                        </p:tav>
                                      </p:tavLst>
                                    </p:anim>
                                    <p:anim calcmode="lin" valueType="num">
                                      <p:cBhvr>
                                        <p:cTn id="63" dur="1000"/>
                                        <p:tgtEl>
                                          <p:spTgt spid="15"/>
                                        </p:tgtEl>
                                        <p:attrNameLst>
                                          <p:attrName>ppt_h</p:attrName>
                                        </p:attrNameLst>
                                      </p:cBhvr>
                                      <p:tavLst>
                                        <p:tav tm="0">
                                          <p:val>
                                            <p:strVal val="ppt_h"/>
                                          </p:val>
                                        </p:tav>
                                        <p:tav tm="100000">
                                          <p:val>
                                            <p:fltVal val="0"/>
                                          </p:val>
                                        </p:tav>
                                      </p:tavLst>
                                    </p:anim>
                                    <p:anim calcmode="lin" valueType="num">
                                      <p:cBhvr>
                                        <p:cTn id="64" dur="1000"/>
                                        <p:tgtEl>
                                          <p:spTgt spid="15"/>
                                        </p:tgtEl>
                                        <p:attrNameLst>
                                          <p:attrName>style.rotation</p:attrName>
                                        </p:attrNameLst>
                                      </p:cBhvr>
                                      <p:tavLst>
                                        <p:tav tm="0">
                                          <p:val>
                                            <p:fltVal val="0"/>
                                          </p:val>
                                        </p:tav>
                                        <p:tav tm="100000">
                                          <p:val>
                                            <p:fltVal val="90"/>
                                          </p:val>
                                        </p:tav>
                                      </p:tavLst>
                                    </p:anim>
                                    <p:animEffect transition="out" filter="fade">
                                      <p:cBhvr>
                                        <p:cTn id="65" dur="1000"/>
                                        <p:tgtEl>
                                          <p:spTgt spid="15"/>
                                        </p:tgtEl>
                                      </p:cBhvr>
                                    </p:animEffect>
                                    <p:set>
                                      <p:cBhvr>
                                        <p:cTn id="66"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019BE3-A6D4-417F-A8BF-41772F1BD46E}"/>
              </a:ext>
            </a:extLst>
          </p:cNvPr>
          <p:cNvSpPr txBox="1"/>
          <p:nvPr/>
        </p:nvSpPr>
        <p:spPr>
          <a:xfrm>
            <a:off x="2743200" y="136525"/>
            <a:ext cx="6816436" cy="1200329"/>
          </a:xfrm>
          <a:prstGeom prst="rect">
            <a:avLst/>
          </a:prstGeom>
          <a:noFill/>
        </p:spPr>
        <p:txBody>
          <a:bodyPr wrap="square" rtlCol="0">
            <a:spAutoFit/>
          </a:bodyPr>
          <a:lstStyle/>
          <a:p>
            <a:pPr algn="ctr"/>
            <a:r>
              <a:rPr lang="en-US" sz="4800">
                <a:solidFill>
                  <a:schemeClr val="accent5"/>
                </a:solidFill>
                <a:latin typeface="Arial Rounded MT Bold" panose="020F0704030504030204" pitchFamily="34" charset="0"/>
              </a:rPr>
              <a:t>SAFE OR NOT SAFE?</a:t>
            </a:r>
          </a:p>
          <a:p>
            <a:pPr algn="ctr"/>
            <a:r>
              <a:rPr lang="en-US" sz="2400">
                <a:solidFill>
                  <a:schemeClr val="accent5"/>
                </a:solidFill>
                <a:latin typeface="Arial Rounded MT Bold" panose="020F0704030504030204" pitchFamily="34" charset="0"/>
              </a:rPr>
              <a:t>(To Use WITHOUT Adults permission)</a:t>
            </a:r>
          </a:p>
        </p:txBody>
      </p:sp>
      <p:pic>
        <p:nvPicPr>
          <p:cNvPr id="8" name="Picture 7" descr="Icon&#10;&#10;Description automatically generated">
            <a:extLst>
              <a:ext uri="{FF2B5EF4-FFF2-40B4-BE49-F238E27FC236}">
                <a16:creationId xmlns:a16="http://schemas.microsoft.com/office/drawing/2014/main" id="{D54F73A6-79C3-5885-EE75-195A071BA19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836308" y="1798325"/>
            <a:ext cx="1729372" cy="1788042"/>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C58E4AEC-8097-D8A7-7366-588F69291F0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219967" y="1844156"/>
            <a:ext cx="1474279" cy="1474279"/>
          </a:xfrm>
          <a:prstGeom prst="rect">
            <a:avLst/>
          </a:prstGeom>
        </p:spPr>
      </p:pic>
      <p:pic>
        <p:nvPicPr>
          <p:cNvPr id="10" name="Picture 9" descr="Icon&#10;&#10;Description automatically generated">
            <a:extLst>
              <a:ext uri="{FF2B5EF4-FFF2-40B4-BE49-F238E27FC236}">
                <a16:creationId xmlns:a16="http://schemas.microsoft.com/office/drawing/2014/main" id="{707D6162-3FC6-0570-C874-64C5A8448A4B}"/>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920385" y="4070964"/>
            <a:ext cx="1697391" cy="1575391"/>
          </a:xfrm>
          <a:prstGeom prst="rect">
            <a:avLst/>
          </a:prstGeom>
        </p:spPr>
      </p:pic>
      <p:pic>
        <p:nvPicPr>
          <p:cNvPr id="11" name="Picture 10" descr="A picture containing match, pencil&#10;&#10;Description automatically generated">
            <a:extLst>
              <a:ext uri="{FF2B5EF4-FFF2-40B4-BE49-F238E27FC236}">
                <a16:creationId xmlns:a16="http://schemas.microsoft.com/office/drawing/2014/main" id="{12C2005A-75C6-E01E-86B6-8ABEA635C3DA}"/>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574875" y="3244363"/>
            <a:ext cx="2764465" cy="276446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3E09FADB-4C01-247F-E5FB-1A8C5A384AEE}"/>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8437733" y="1522690"/>
            <a:ext cx="1191690" cy="1811596"/>
          </a:xfrm>
          <a:prstGeom prst="rect">
            <a:avLst/>
          </a:prstGeom>
        </p:spPr>
      </p:pic>
      <p:pic>
        <p:nvPicPr>
          <p:cNvPr id="13" name="Picture 12" descr="A coin with a person's face on it&#10;&#10;Description automatically generated with medium confidence">
            <a:extLst>
              <a:ext uri="{FF2B5EF4-FFF2-40B4-BE49-F238E27FC236}">
                <a16:creationId xmlns:a16="http://schemas.microsoft.com/office/drawing/2014/main" id="{63569E2C-9776-54B0-488E-5AFBAFD5F749}"/>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8296439" y="3889455"/>
            <a:ext cx="1474279" cy="1474279"/>
          </a:xfrm>
          <a:prstGeom prst="rect">
            <a:avLst/>
          </a:prstGeom>
        </p:spPr>
      </p:pic>
      <p:sp>
        <p:nvSpPr>
          <p:cNvPr id="3" name="Slide Number Placeholder 2">
            <a:extLst>
              <a:ext uri="{FF2B5EF4-FFF2-40B4-BE49-F238E27FC236}">
                <a16:creationId xmlns:a16="http://schemas.microsoft.com/office/drawing/2014/main" id="{E139F783-4E94-AD03-C90E-281A23ECA091}"/>
              </a:ext>
            </a:extLst>
          </p:cNvPr>
          <p:cNvSpPr>
            <a:spLocks noGrp="1"/>
          </p:cNvSpPr>
          <p:nvPr>
            <p:ph type="sldNum" sz="quarter" idx="12"/>
          </p:nvPr>
        </p:nvSpPr>
        <p:spPr/>
        <p:txBody>
          <a:bodyPr/>
          <a:lstStyle/>
          <a:p>
            <a:fld id="{18A2CDE4-3082-4745-8113-95C0C52A0D80}" type="slidenum">
              <a:rPr lang="en-US" smtClean="0"/>
              <a:t>17</a:t>
            </a:fld>
            <a:endParaRPr lang="en-US"/>
          </a:p>
        </p:txBody>
      </p:sp>
    </p:spTree>
    <p:custDataLst>
      <p:tags r:id="rId1"/>
    </p:custDataLst>
    <p:extLst>
      <p:ext uri="{BB962C8B-B14F-4D97-AF65-F5344CB8AC3E}">
        <p14:creationId xmlns:p14="http://schemas.microsoft.com/office/powerpoint/2010/main" val="125379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4D5887D-5559-4FF4-96BF-4AB00AE0E565}"/>
              </a:ext>
            </a:extLst>
          </p:cNvPr>
          <p:cNvSpPr txBox="1"/>
          <p:nvPr/>
        </p:nvSpPr>
        <p:spPr>
          <a:xfrm>
            <a:off x="373248" y="4761770"/>
            <a:ext cx="11464974" cy="971087"/>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6600" b="1" dirty="0">
                <a:solidFill>
                  <a:srgbClr val="FFFFFF"/>
                </a:solidFill>
                <a:latin typeface="+mj-lt"/>
                <a:ea typeface="+mj-ea"/>
                <a:cs typeface="+mj-cs"/>
              </a:rPr>
              <a:t>STAY HEALTHY!</a:t>
            </a:r>
          </a:p>
        </p:txBody>
      </p:sp>
      <p:pic>
        <p:nvPicPr>
          <p:cNvPr id="3" name="Picture 2">
            <a:extLst>
              <a:ext uri="{FF2B5EF4-FFF2-40B4-BE49-F238E27FC236}">
                <a16:creationId xmlns:a16="http://schemas.microsoft.com/office/drawing/2014/main" id="{FFAD3849-A950-4A45-8BC9-1717A9FEEBEA}"/>
              </a:ext>
            </a:extLst>
          </p:cNvPr>
          <p:cNvPicPr>
            <a:picLocks noChangeAspect="1"/>
          </p:cNvPicPr>
          <p:nvPr/>
        </p:nvPicPr>
        <p:blipFill rotWithShape="1">
          <a:blip r:embed="rId3"/>
          <a:srcRect l="6324" r="3337" b="1"/>
          <a:stretch/>
        </p:blipFill>
        <p:spPr>
          <a:xfrm>
            <a:off x="320040" y="1121578"/>
            <a:ext cx="3425609" cy="2369943"/>
          </a:xfrm>
          <a:prstGeom prst="rect">
            <a:avLst/>
          </a:prstGeom>
        </p:spPr>
      </p:pic>
      <p:cxnSp>
        <p:nvCxnSpPr>
          <p:cNvPr id="43" name="Straight Connector 42">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7794B89-CD5A-4475-B86D-005ED13F6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725" y="616905"/>
            <a:ext cx="3423916" cy="3423916"/>
          </a:xfrm>
          <a:prstGeom prst="rect">
            <a:avLst/>
          </a:prstGeom>
        </p:spPr>
      </p:pic>
      <p:cxnSp>
        <p:nvCxnSpPr>
          <p:cNvPr id="45" name="Straight Connector 44">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18D7114-9A34-941A-5B8D-8A29B7E36CE3}"/>
              </a:ext>
            </a:extLst>
          </p:cNvPr>
          <p:cNvSpPr txBox="1"/>
          <p:nvPr/>
        </p:nvSpPr>
        <p:spPr>
          <a:xfrm>
            <a:off x="4295553" y="616905"/>
            <a:ext cx="3561519" cy="3416320"/>
          </a:xfrm>
          <a:prstGeom prst="rect">
            <a:avLst/>
          </a:prstGeom>
          <a:noFill/>
        </p:spPr>
        <p:txBody>
          <a:bodyPr wrap="square" rtlCol="0">
            <a:spAutoFit/>
          </a:bodyPr>
          <a:lstStyle/>
          <a:p>
            <a:pPr algn="ctr"/>
            <a:r>
              <a:rPr lang="en-US" sz="5400"/>
              <a:t>During </a:t>
            </a:r>
            <a:r>
              <a:rPr lang="en-US" sz="5400">
                <a:solidFill>
                  <a:srgbClr val="FF0000"/>
                </a:solidFill>
              </a:rPr>
              <a:t>Red</a:t>
            </a:r>
            <a:r>
              <a:rPr lang="en-US" sz="5400"/>
              <a:t> </a:t>
            </a:r>
            <a:r>
              <a:rPr lang="en-US" sz="5400">
                <a:solidFill>
                  <a:srgbClr val="FF0000"/>
                </a:solidFill>
              </a:rPr>
              <a:t>Ribbon</a:t>
            </a:r>
            <a:r>
              <a:rPr lang="en-US" sz="5400"/>
              <a:t> </a:t>
            </a:r>
            <a:r>
              <a:rPr lang="en-US" sz="5400">
                <a:solidFill>
                  <a:srgbClr val="FF0000"/>
                </a:solidFill>
              </a:rPr>
              <a:t>Week</a:t>
            </a:r>
            <a:r>
              <a:rPr lang="en-US" sz="5400"/>
              <a:t> we want to: </a:t>
            </a:r>
          </a:p>
        </p:txBody>
      </p:sp>
      <p:sp>
        <p:nvSpPr>
          <p:cNvPr id="5" name="Slide Number Placeholder 4">
            <a:extLst>
              <a:ext uri="{FF2B5EF4-FFF2-40B4-BE49-F238E27FC236}">
                <a16:creationId xmlns:a16="http://schemas.microsoft.com/office/drawing/2014/main" id="{770DC0DC-39D2-26F4-05F1-DCF63DB17022}"/>
              </a:ext>
            </a:extLst>
          </p:cNvPr>
          <p:cNvSpPr>
            <a:spLocks noGrp="1"/>
          </p:cNvSpPr>
          <p:nvPr>
            <p:ph type="sldNum" sz="quarter" idx="12"/>
          </p:nvPr>
        </p:nvSpPr>
        <p:spPr/>
        <p:txBody>
          <a:bodyPr/>
          <a:lstStyle/>
          <a:p>
            <a:fld id="{18A2CDE4-3082-4745-8113-95C0C52A0D80}" type="slidenum">
              <a:rPr lang="en-US" smtClean="0"/>
              <a:t>18</a:t>
            </a:fld>
            <a:endParaRPr lang="en-US"/>
          </a:p>
        </p:txBody>
      </p:sp>
    </p:spTree>
    <p:extLst>
      <p:ext uri="{BB962C8B-B14F-4D97-AF65-F5344CB8AC3E}">
        <p14:creationId xmlns:p14="http://schemas.microsoft.com/office/powerpoint/2010/main" val="3543189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4">
            <a:extLst>
              <a:ext uri="{FF2B5EF4-FFF2-40B4-BE49-F238E27FC236}">
                <a16:creationId xmlns:a16="http://schemas.microsoft.com/office/drawing/2014/main" id="{BA175A65-42BE-4FDF-8AD0-5AC1CB94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A1D3F31-8757-47CD-A476-71A69677BB55}"/>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27"/>
          <a:stretch/>
        </p:blipFill>
        <p:spPr>
          <a:xfrm>
            <a:off x="20" y="-3"/>
            <a:ext cx="12188762" cy="6858000"/>
          </a:xfrm>
          <a:prstGeom prst="rect">
            <a:avLst/>
          </a:prstGeom>
        </p:spPr>
      </p:pic>
      <p:pic>
        <p:nvPicPr>
          <p:cNvPr id="19" name="Picture 18" descr="A picture containing text, lamp&#10;&#10;Description automatically generated">
            <a:extLst>
              <a:ext uri="{FF2B5EF4-FFF2-40B4-BE49-F238E27FC236}">
                <a16:creationId xmlns:a16="http://schemas.microsoft.com/office/drawing/2014/main" id="{0B2F79FF-7039-E8E3-28FC-4A27CF247DF3}"/>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8702" r="-2" b="4009"/>
          <a:stretch/>
        </p:blipFill>
        <p:spPr>
          <a:xfrm>
            <a:off x="4406845" y="6"/>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12" name="Picture 11" descr="Icon&#10;&#10;Description automatically generated">
            <a:extLst>
              <a:ext uri="{FF2B5EF4-FFF2-40B4-BE49-F238E27FC236}">
                <a16:creationId xmlns:a16="http://schemas.microsoft.com/office/drawing/2014/main" id="{E61D5454-3A5D-83FC-27BE-B0A5B7F029AD}"/>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7744" r="5693" b="3"/>
          <a:stretch/>
        </p:blipFill>
        <p:spPr>
          <a:xfrm>
            <a:off x="20" y="277469"/>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9" name="Picture 8" descr="A picture containing food, vegetable, different&#10;&#10;Description automatically generated">
            <a:extLst>
              <a:ext uri="{FF2B5EF4-FFF2-40B4-BE49-F238E27FC236}">
                <a16:creationId xmlns:a16="http://schemas.microsoft.com/office/drawing/2014/main" id="{06E5DC48-AC81-6E3C-7FCC-ED57E80528AC}"/>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163" r="4615" b="-2"/>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2" name="TextBox 1">
            <a:extLst>
              <a:ext uri="{FF2B5EF4-FFF2-40B4-BE49-F238E27FC236}">
                <a16:creationId xmlns:a16="http://schemas.microsoft.com/office/drawing/2014/main" id="{48C08600-7974-4786-8831-C1AA4A9EE500}"/>
              </a:ext>
            </a:extLst>
          </p:cNvPr>
          <p:cNvSpPr txBox="1"/>
          <p:nvPr/>
        </p:nvSpPr>
        <p:spPr>
          <a:xfrm>
            <a:off x="3851699" y="4285898"/>
            <a:ext cx="6801056" cy="145935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kern="1200" dirty="0">
                <a:latin typeface="+mj-lt"/>
                <a:ea typeface="+mj-ea"/>
                <a:cs typeface="+mj-cs"/>
              </a:rPr>
              <a:t>What are some ways we can stay healthy?  </a:t>
            </a:r>
          </a:p>
        </p:txBody>
      </p:sp>
      <p:sp>
        <p:nvSpPr>
          <p:cNvPr id="10" name="TextBox 9">
            <a:extLst>
              <a:ext uri="{FF2B5EF4-FFF2-40B4-BE49-F238E27FC236}">
                <a16:creationId xmlns:a16="http://schemas.microsoft.com/office/drawing/2014/main" id="{E48F2CB9-96E8-7813-EC21-1597EDDAE6E7}"/>
              </a:ext>
            </a:extLst>
          </p:cNvPr>
          <p:cNvSpPr txBox="1"/>
          <p:nvPr/>
        </p:nvSpPr>
        <p:spPr>
          <a:xfrm>
            <a:off x="9732673" y="6870700"/>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s://goodfoodie-keith.blogspot.com/2011/02/healthy-eating-tips-for-heart-health.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20" name="TextBox 19">
            <a:extLst>
              <a:ext uri="{FF2B5EF4-FFF2-40B4-BE49-F238E27FC236}">
                <a16:creationId xmlns:a16="http://schemas.microsoft.com/office/drawing/2014/main" id="{FC4F7978-546A-725D-6988-7A0561654584}"/>
              </a:ext>
            </a:extLst>
          </p:cNvPr>
          <p:cNvSpPr txBox="1"/>
          <p:nvPr/>
        </p:nvSpPr>
        <p:spPr>
          <a:xfrm>
            <a:off x="7400107" y="6870700"/>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freepngimg.com/png/23577-sun-photo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
        <p:nvSpPr>
          <p:cNvPr id="3" name="Slide Number Placeholder 2">
            <a:extLst>
              <a:ext uri="{FF2B5EF4-FFF2-40B4-BE49-F238E27FC236}">
                <a16:creationId xmlns:a16="http://schemas.microsoft.com/office/drawing/2014/main" id="{E8D30026-EBCC-0FAF-AF4D-9229284EE929}"/>
              </a:ext>
            </a:extLst>
          </p:cNvPr>
          <p:cNvSpPr>
            <a:spLocks noGrp="1"/>
          </p:cNvSpPr>
          <p:nvPr>
            <p:ph type="sldNum" sz="quarter" idx="12"/>
          </p:nvPr>
        </p:nvSpPr>
        <p:spPr/>
        <p:txBody>
          <a:bodyPr/>
          <a:lstStyle/>
          <a:p>
            <a:fld id="{18A2CDE4-3082-4745-8113-95C0C52A0D80}" type="slidenum">
              <a:rPr lang="en-US" smtClean="0"/>
              <a:t>19</a:t>
            </a:fld>
            <a:endParaRPr lang="en-US"/>
          </a:p>
        </p:txBody>
      </p:sp>
    </p:spTree>
    <p:extLst>
      <p:ext uri="{BB962C8B-B14F-4D97-AF65-F5344CB8AC3E}">
        <p14:creationId xmlns:p14="http://schemas.microsoft.com/office/powerpoint/2010/main" val="235951700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467AE7F9-113D-F239-2D74-4D2FA5B96DBE}"/>
              </a:ext>
            </a:extLst>
          </p:cNvPr>
          <p:cNvPicPr>
            <a:picLocks noChangeAspect="1"/>
          </p:cNvPicPr>
          <p:nvPr/>
        </p:nvPicPr>
        <p:blipFill>
          <a:blip r:embed="rId4"/>
          <a:stretch>
            <a:fillRect/>
          </a:stretch>
        </p:blipFill>
        <p:spPr>
          <a:xfrm>
            <a:off x="-1155" y="-5080"/>
            <a:ext cx="12411364" cy="6985000"/>
          </a:xfrm>
          <a:prstGeom prst="rect">
            <a:avLst/>
          </a:prstGeom>
        </p:spPr>
      </p:pic>
      <p:sp>
        <p:nvSpPr>
          <p:cNvPr id="6" name="Title 1"/>
          <p:cNvSpPr>
            <a:spLocks noGrp="1"/>
          </p:cNvSpPr>
          <p:nvPr>
            <p:ph type="ctrTitle"/>
          </p:nvPr>
        </p:nvSpPr>
        <p:spPr>
          <a:xfrm>
            <a:off x="4139632" y="2707157"/>
            <a:ext cx="7175780" cy="2222880"/>
          </a:xfrm>
        </p:spPr>
        <p:txBody>
          <a:bodyPr>
            <a:normAutofit fontScale="90000"/>
          </a:bodyPr>
          <a:lstStyle/>
          <a:p>
            <a:r>
              <a:rPr lang="en-US">
                <a:solidFill>
                  <a:srgbClr val="C00000"/>
                </a:solidFill>
                <a:latin typeface="Arial Black" panose="020B0A04020102020204" pitchFamily="34" charset="0"/>
                <a:cs typeface="Arial" panose="020B0604020202020204" pitchFamily="34" charset="0"/>
              </a:rPr>
              <a:t>Being our best selves and making good and healthy decisions! </a:t>
            </a:r>
          </a:p>
        </p:txBody>
      </p:sp>
    </p:spTree>
    <p:extLst>
      <p:ext uri="{BB962C8B-B14F-4D97-AF65-F5344CB8AC3E}">
        <p14:creationId xmlns:p14="http://schemas.microsoft.com/office/powerpoint/2010/main" val="2527378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661414-4406-42F1-BBC2-90D72C59FB57}"/>
              </a:ext>
            </a:extLst>
          </p:cNvPr>
          <p:cNvSpPr txBox="1"/>
          <p:nvPr/>
        </p:nvSpPr>
        <p:spPr>
          <a:xfrm>
            <a:off x="3732128" y="4318956"/>
            <a:ext cx="5334177" cy="139369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6600" b="1" kern="1200" dirty="0">
                <a:latin typeface="Arial Black"/>
                <a:ea typeface="+mj-ea"/>
                <a:cs typeface="+mj-cs"/>
              </a:rPr>
              <a:t>EXERCISE!</a:t>
            </a:r>
          </a:p>
        </p:txBody>
      </p:sp>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ext, vector graphics&#10;&#10;Description automatically generated">
            <a:extLst>
              <a:ext uri="{FF2B5EF4-FFF2-40B4-BE49-F238E27FC236}">
                <a16:creationId xmlns:a16="http://schemas.microsoft.com/office/drawing/2014/main" id="{F7B30029-8D12-9586-F988-6DF1350F544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84637" y="1272777"/>
            <a:ext cx="1936139" cy="1829652"/>
          </a:xfrm>
          <a:prstGeom prst="rect">
            <a:avLst/>
          </a:prstGeom>
        </p:spPr>
      </p:pic>
      <p:pic>
        <p:nvPicPr>
          <p:cNvPr id="10" name="Picture 9" descr="A child's drawing of a child with a stethoscope around his neck&#10;&#10;Description automatically generated with low confidence">
            <a:extLst>
              <a:ext uri="{FF2B5EF4-FFF2-40B4-BE49-F238E27FC236}">
                <a16:creationId xmlns:a16="http://schemas.microsoft.com/office/drawing/2014/main" id="{69A20325-F725-2023-4C0D-15443C72285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65276" y="3316406"/>
            <a:ext cx="2071870" cy="3149244"/>
          </a:xfrm>
          <a:prstGeom prst="rect">
            <a:avLst/>
          </a:prstGeom>
        </p:spPr>
      </p:pic>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picture containing text, vector graphics&#10;&#10;Description automatically generated">
            <a:extLst>
              <a:ext uri="{FF2B5EF4-FFF2-40B4-BE49-F238E27FC236}">
                <a16:creationId xmlns:a16="http://schemas.microsoft.com/office/drawing/2014/main" id="{14DAEEC1-C471-82A2-D9AF-29D371AB7B5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975053" y="4872446"/>
            <a:ext cx="1962835" cy="1692946"/>
          </a:xfrm>
          <a:prstGeom prst="rect">
            <a:avLst/>
          </a:prstGeom>
        </p:spPr>
      </p:pic>
      <p:pic>
        <p:nvPicPr>
          <p:cNvPr id="19" name="Picture 18" descr="A picture containing vector graphics, clipart&#10;&#10;Description automatically generated">
            <a:extLst>
              <a:ext uri="{FF2B5EF4-FFF2-40B4-BE49-F238E27FC236}">
                <a16:creationId xmlns:a16="http://schemas.microsoft.com/office/drawing/2014/main" id="{256405AD-2C04-D406-FE7F-4B312F14ECE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961959" y="31517"/>
            <a:ext cx="2482859" cy="1743174"/>
          </a:xfrm>
          <a:prstGeom prst="rect">
            <a:avLst/>
          </a:prstGeom>
        </p:spPr>
      </p:pic>
      <p:pic>
        <p:nvPicPr>
          <p:cNvPr id="23" name="Picture 22" descr="Icon&#10;&#10;Description automatically generated">
            <a:extLst>
              <a:ext uri="{FF2B5EF4-FFF2-40B4-BE49-F238E27FC236}">
                <a16:creationId xmlns:a16="http://schemas.microsoft.com/office/drawing/2014/main" id="{B0BE24EF-CEDA-97D6-64D7-5EF9125F15BB}"/>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391851" y="-140304"/>
            <a:ext cx="2578998" cy="2578998"/>
          </a:xfrm>
          <a:prstGeom prst="rect">
            <a:avLst/>
          </a:prstGeom>
        </p:spPr>
      </p:pic>
      <p:sp>
        <p:nvSpPr>
          <p:cNvPr id="3" name="Slide Number Placeholder 2">
            <a:extLst>
              <a:ext uri="{FF2B5EF4-FFF2-40B4-BE49-F238E27FC236}">
                <a16:creationId xmlns:a16="http://schemas.microsoft.com/office/drawing/2014/main" id="{D0A3EA78-EE11-0F06-6434-C5902A290804}"/>
              </a:ext>
            </a:extLst>
          </p:cNvPr>
          <p:cNvSpPr>
            <a:spLocks noGrp="1"/>
          </p:cNvSpPr>
          <p:nvPr>
            <p:ph type="sldNum" sz="quarter" idx="12"/>
          </p:nvPr>
        </p:nvSpPr>
        <p:spPr/>
        <p:txBody>
          <a:bodyPr/>
          <a:lstStyle/>
          <a:p>
            <a:fld id="{18A2CDE4-3082-4745-8113-95C0C52A0D80}" type="slidenum">
              <a:rPr lang="en-US" smtClean="0"/>
              <a:t>20</a:t>
            </a:fld>
            <a:endParaRPr lang="en-US"/>
          </a:p>
        </p:txBody>
      </p:sp>
    </p:spTree>
    <p:extLst>
      <p:ext uri="{BB962C8B-B14F-4D97-AF65-F5344CB8AC3E}">
        <p14:creationId xmlns:p14="http://schemas.microsoft.com/office/powerpoint/2010/main" val="19573507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AB5E52-0F9B-4E24-BD94-AE639A693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5"/>
            <a:ext cx="12192000" cy="6858000"/>
          </a:xfrm>
          <a:prstGeom prst="rect">
            <a:avLst/>
          </a:prstGeom>
        </p:spPr>
      </p:pic>
      <p:sp>
        <p:nvSpPr>
          <p:cNvPr id="2" name="TextBox 1">
            <a:extLst>
              <a:ext uri="{FF2B5EF4-FFF2-40B4-BE49-F238E27FC236}">
                <a16:creationId xmlns:a16="http://schemas.microsoft.com/office/drawing/2014/main" id="{83661414-4406-42F1-BBC2-90D72C59FB57}"/>
              </a:ext>
            </a:extLst>
          </p:cNvPr>
          <p:cNvSpPr txBox="1"/>
          <p:nvPr/>
        </p:nvSpPr>
        <p:spPr>
          <a:xfrm>
            <a:off x="6009" y="484556"/>
            <a:ext cx="12198985" cy="1107996"/>
          </a:xfrm>
          <a:prstGeom prst="rect">
            <a:avLst/>
          </a:prstGeom>
          <a:noFill/>
        </p:spPr>
        <p:txBody>
          <a:bodyPr wrap="square" lIns="91440" tIns="45720" rIns="91440" bIns="45720" rtlCol="0" anchor="t">
            <a:spAutoFit/>
          </a:bodyPr>
          <a:lstStyle/>
          <a:p>
            <a:pPr algn="ctr"/>
            <a:r>
              <a:rPr lang="en-US" sz="6600" b="1" dirty="0">
                <a:solidFill>
                  <a:schemeClr val="bg1"/>
                </a:solidFill>
                <a:latin typeface="Arial Black"/>
              </a:rPr>
              <a:t>How do YOU exercise?</a:t>
            </a:r>
          </a:p>
        </p:txBody>
      </p:sp>
      <p:pic>
        <p:nvPicPr>
          <p:cNvPr id="3" name="Picture 2">
            <a:extLst>
              <a:ext uri="{FF2B5EF4-FFF2-40B4-BE49-F238E27FC236}">
                <a16:creationId xmlns:a16="http://schemas.microsoft.com/office/drawing/2014/main" id="{5AAC8528-4530-9A81-EA97-E2924AEB36D2}"/>
              </a:ext>
            </a:extLst>
          </p:cNvPr>
          <p:cNvPicPr>
            <a:picLocks noChangeAspect="1"/>
          </p:cNvPicPr>
          <p:nvPr/>
        </p:nvPicPr>
        <p:blipFill>
          <a:blip r:embed="rId4"/>
          <a:stretch>
            <a:fillRect/>
          </a:stretch>
        </p:blipFill>
        <p:spPr>
          <a:xfrm>
            <a:off x="895533" y="1761539"/>
            <a:ext cx="5414274" cy="4060706"/>
          </a:xfrm>
          <a:prstGeom prst="rect">
            <a:avLst/>
          </a:prstGeom>
        </p:spPr>
      </p:pic>
      <p:pic>
        <p:nvPicPr>
          <p:cNvPr id="7" name="Picture 6">
            <a:extLst>
              <a:ext uri="{FF2B5EF4-FFF2-40B4-BE49-F238E27FC236}">
                <a16:creationId xmlns:a16="http://schemas.microsoft.com/office/drawing/2014/main" id="{BBFE19CB-F6EF-952E-8F68-35B837C2145A}"/>
              </a:ext>
            </a:extLst>
          </p:cNvPr>
          <p:cNvPicPr>
            <a:picLocks noChangeAspect="1"/>
          </p:cNvPicPr>
          <p:nvPr/>
        </p:nvPicPr>
        <p:blipFill>
          <a:blip r:embed="rId5"/>
          <a:stretch>
            <a:fillRect/>
          </a:stretch>
        </p:blipFill>
        <p:spPr>
          <a:xfrm>
            <a:off x="7230909" y="1720899"/>
            <a:ext cx="4065558" cy="4096038"/>
          </a:xfrm>
          <a:prstGeom prst="rect">
            <a:avLst/>
          </a:prstGeom>
        </p:spPr>
      </p:pic>
      <p:sp>
        <p:nvSpPr>
          <p:cNvPr id="5" name="Slide Number Placeholder 4">
            <a:extLst>
              <a:ext uri="{FF2B5EF4-FFF2-40B4-BE49-F238E27FC236}">
                <a16:creationId xmlns:a16="http://schemas.microsoft.com/office/drawing/2014/main" id="{643BDA3E-B15A-CDF2-C834-57498AF4B62D}"/>
              </a:ext>
            </a:extLst>
          </p:cNvPr>
          <p:cNvSpPr>
            <a:spLocks noGrp="1"/>
          </p:cNvSpPr>
          <p:nvPr>
            <p:ph type="sldNum" sz="quarter" idx="12"/>
          </p:nvPr>
        </p:nvSpPr>
        <p:spPr/>
        <p:txBody>
          <a:bodyPr/>
          <a:lstStyle/>
          <a:p>
            <a:fld id="{18A2CDE4-3082-4745-8113-95C0C52A0D80}" type="slidenum">
              <a:rPr lang="en-US" smtClean="0"/>
              <a:t>21</a:t>
            </a:fld>
            <a:endParaRPr lang="en-US"/>
          </a:p>
        </p:txBody>
      </p:sp>
    </p:spTree>
    <p:extLst>
      <p:ext uri="{BB962C8B-B14F-4D97-AF65-F5344CB8AC3E}">
        <p14:creationId xmlns:p14="http://schemas.microsoft.com/office/powerpoint/2010/main" val="1969065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661414-4406-42F1-BBC2-90D72C59FB57}"/>
              </a:ext>
            </a:extLst>
          </p:cNvPr>
          <p:cNvSpPr txBox="1"/>
          <p:nvPr/>
        </p:nvSpPr>
        <p:spPr>
          <a:xfrm>
            <a:off x="3813408" y="4075116"/>
            <a:ext cx="5252897" cy="1393695"/>
          </a:xfrm>
          <a:prstGeom prst="rect">
            <a:avLst/>
          </a:prstGeom>
        </p:spPr>
        <p:txBody>
          <a:bodyPr vert="horz" lIns="91440" tIns="45720" rIns="91440" bIns="45720" rtlCol="0" anchor="t">
            <a:normAutofit fontScale="70000" lnSpcReduction="20000"/>
          </a:bodyPr>
          <a:lstStyle/>
          <a:p>
            <a:pPr algn="ctr">
              <a:lnSpc>
                <a:spcPct val="90000"/>
              </a:lnSpc>
              <a:spcBef>
                <a:spcPct val="0"/>
              </a:spcBef>
              <a:spcAft>
                <a:spcPts val="600"/>
              </a:spcAft>
            </a:pPr>
            <a:r>
              <a:rPr lang="en-US" sz="6600" b="1" kern="1200" dirty="0">
                <a:latin typeface="Arial Black"/>
                <a:ea typeface="+mj-ea"/>
                <a:cs typeface="+mj-cs"/>
              </a:rPr>
              <a:t>Who </a:t>
            </a:r>
            <a:r>
              <a:rPr lang="en-US" sz="6600" b="1" dirty="0">
                <a:latin typeface="Arial Black"/>
                <a:ea typeface="+mj-ea"/>
                <a:cs typeface="+mj-cs"/>
              </a:rPr>
              <a:t>H</a:t>
            </a:r>
            <a:r>
              <a:rPr lang="en-US" sz="6600" b="1" kern="1200" dirty="0">
                <a:latin typeface="Arial Black"/>
                <a:ea typeface="+mj-ea"/>
                <a:cs typeface="+mj-cs"/>
              </a:rPr>
              <a:t>as </a:t>
            </a:r>
            <a:r>
              <a:rPr lang="en-US" sz="6600" b="1" dirty="0">
                <a:latin typeface="Arial Black"/>
                <a:ea typeface="+mj-ea"/>
                <a:cs typeface="+mj-cs"/>
              </a:rPr>
              <a:t>F</a:t>
            </a:r>
            <a:r>
              <a:rPr lang="en-US" sz="6600" b="1" kern="1200" dirty="0">
                <a:latin typeface="Arial Black"/>
                <a:ea typeface="+mj-ea"/>
                <a:cs typeface="+mj-cs"/>
              </a:rPr>
              <a:t>elt Stress Before? </a:t>
            </a:r>
          </a:p>
        </p:txBody>
      </p:sp>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0DA9200-22A0-534F-A7BB-E712A6D832A1}"/>
              </a:ext>
            </a:extLst>
          </p:cNvPr>
          <p:cNvPicPr>
            <a:picLocks noChangeAspect="1"/>
          </p:cNvPicPr>
          <p:nvPr/>
        </p:nvPicPr>
        <p:blipFill>
          <a:blip r:embed="rId3"/>
          <a:stretch>
            <a:fillRect/>
          </a:stretch>
        </p:blipFill>
        <p:spPr>
          <a:xfrm>
            <a:off x="9961050" y="180417"/>
            <a:ext cx="1633136" cy="2636834"/>
          </a:xfrm>
          <a:prstGeom prst="rect">
            <a:avLst/>
          </a:prstGeom>
        </p:spPr>
      </p:pic>
      <p:pic>
        <p:nvPicPr>
          <p:cNvPr id="10" name="Picture 9">
            <a:extLst>
              <a:ext uri="{FF2B5EF4-FFF2-40B4-BE49-F238E27FC236}">
                <a16:creationId xmlns:a16="http://schemas.microsoft.com/office/drawing/2014/main" id="{B23A7603-F37F-C0D3-3ACC-59293CA98060}"/>
              </a:ext>
            </a:extLst>
          </p:cNvPr>
          <p:cNvPicPr>
            <a:picLocks noChangeAspect="1"/>
          </p:cNvPicPr>
          <p:nvPr/>
        </p:nvPicPr>
        <p:blipFill>
          <a:blip r:embed="rId4"/>
          <a:stretch>
            <a:fillRect/>
          </a:stretch>
        </p:blipFill>
        <p:spPr>
          <a:xfrm>
            <a:off x="1961163" y="76427"/>
            <a:ext cx="2484451" cy="1757749"/>
          </a:xfrm>
          <a:prstGeom prst="rect">
            <a:avLst/>
          </a:prstGeom>
        </p:spPr>
      </p:pic>
      <p:pic>
        <p:nvPicPr>
          <p:cNvPr id="11" name="Picture 10">
            <a:extLst>
              <a:ext uri="{FF2B5EF4-FFF2-40B4-BE49-F238E27FC236}">
                <a16:creationId xmlns:a16="http://schemas.microsoft.com/office/drawing/2014/main" id="{DE509CC3-047E-4C74-9ECF-B263556BF445}"/>
              </a:ext>
            </a:extLst>
          </p:cNvPr>
          <p:cNvPicPr>
            <a:picLocks noChangeAspect="1"/>
          </p:cNvPicPr>
          <p:nvPr/>
        </p:nvPicPr>
        <p:blipFill>
          <a:blip r:embed="rId5"/>
          <a:stretch>
            <a:fillRect/>
          </a:stretch>
        </p:blipFill>
        <p:spPr>
          <a:xfrm>
            <a:off x="6119762" y="1060256"/>
            <a:ext cx="1670501" cy="2123923"/>
          </a:xfrm>
          <a:prstGeom prst="rect">
            <a:avLst/>
          </a:prstGeom>
        </p:spPr>
      </p:pic>
      <p:pic>
        <p:nvPicPr>
          <p:cNvPr id="13" name="Picture 12">
            <a:extLst>
              <a:ext uri="{FF2B5EF4-FFF2-40B4-BE49-F238E27FC236}">
                <a16:creationId xmlns:a16="http://schemas.microsoft.com/office/drawing/2014/main" id="{A11E3D5E-D9AA-3452-5AA0-363B85156F17}"/>
              </a:ext>
            </a:extLst>
          </p:cNvPr>
          <p:cNvPicPr>
            <a:picLocks noChangeAspect="1"/>
          </p:cNvPicPr>
          <p:nvPr/>
        </p:nvPicPr>
        <p:blipFill>
          <a:blip r:embed="rId6"/>
          <a:stretch>
            <a:fillRect/>
          </a:stretch>
        </p:blipFill>
        <p:spPr>
          <a:xfrm>
            <a:off x="98742" y="3235676"/>
            <a:ext cx="2692527" cy="3220807"/>
          </a:xfrm>
          <a:prstGeom prst="rect">
            <a:avLst/>
          </a:prstGeom>
        </p:spPr>
      </p:pic>
      <p:pic>
        <p:nvPicPr>
          <p:cNvPr id="15" name="Picture 14">
            <a:extLst>
              <a:ext uri="{FF2B5EF4-FFF2-40B4-BE49-F238E27FC236}">
                <a16:creationId xmlns:a16="http://schemas.microsoft.com/office/drawing/2014/main" id="{A05F326F-8D9A-E549-DC50-95A449A7C6DF}"/>
              </a:ext>
            </a:extLst>
          </p:cNvPr>
          <p:cNvPicPr>
            <a:picLocks noChangeAspect="1"/>
          </p:cNvPicPr>
          <p:nvPr/>
        </p:nvPicPr>
        <p:blipFill>
          <a:blip r:embed="rId7"/>
          <a:stretch>
            <a:fillRect/>
          </a:stretch>
        </p:blipFill>
        <p:spPr>
          <a:xfrm>
            <a:off x="9961050" y="4522156"/>
            <a:ext cx="2285235" cy="2285235"/>
          </a:xfrm>
          <a:prstGeom prst="rect">
            <a:avLst/>
          </a:prstGeom>
        </p:spPr>
      </p:pic>
      <p:sp>
        <p:nvSpPr>
          <p:cNvPr id="3" name="Slide Number Placeholder 2">
            <a:extLst>
              <a:ext uri="{FF2B5EF4-FFF2-40B4-BE49-F238E27FC236}">
                <a16:creationId xmlns:a16="http://schemas.microsoft.com/office/drawing/2014/main" id="{88941B06-B4BD-9A84-B9C6-980C61FA71AB}"/>
              </a:ext>
            </a:extLst>
          </p:cNvPr>
          <p:cNvSpPr>
            <a:spLocks noGrp="1"/>
          </p:cNvSpPr>
          <p:nvPr>
            <p:ph type="sldNum" sz="quarter" idx="12"/>
          </p:nvPr>
        </p:nvSpPr>
        <p:spPr/>
        <p:txBody>
          <a:bodyPr/>
          <a:lstStyle/>
          <a:p>
            <a:fld id="{18A2CDE4-3082-4745-8113-95C0C52A0D80}" type="slidenum">
              <a:rPr lang="en-US" smtClean="0"/>
              <a:t>22</a:t>
            </a:fld>
            <a:endParaRPr lang="en-US"/>
          </a:p>
        </p:txBody>
      </p:sp>
    </p:spTree>
    <p:extLst>
      <p:ext uri="{BB962C8B-B14F-4D97-AF65-F5344CB8AC3E}">
        <p14:creationId xmlns:p14="http://schemas.microsoft.com/office/powerpoint/2010/main" val="115834419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AB5E52-0F9B-4E24-BD94-AE639A693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5"/>
            <a:ext cx="12192000" cy="6858000"/>
          </a:xfrm>
          <a:prstGeom prst="rect">
            <a:avLst/>
          </a:prstGeom>
        </p:spPr>
      </p:pic>
      <p:sp>
        <p:nvSpPr>
          <p:cNvPr id="2" name="TextBox 1">
            <a:extLst>
              <a:ext uri="{FF2B5EF4-FFF2-40B4-BE49-F238E27FC236}">
                <a16:creationId xmlns:a16="http://schemas.microsoft.com/office/drawing/2014/main" id="{83661414-4406-42F1-BBC2-90D72C59FB57}"/>
              </a:ext>
            </a:extLst>
          </p:cNvPr>
          <p:cNvSpPr txBox="1"/>
          <p:nvPr/>
        </p:nvSpPr>
        <p:spPr>
          <a:xfrm>
            <a:off x="-2063729" y="855366"/>
            <a:ext cx="9425305" cy="1107996"/>
          </a:xfrm>
          <a:prstGeom prst="rect">
            <a:avLst/>
          </a:prstGeom>
          <a:noFill/>
        </p:spPr>
        <p:txBody>
          <a:bodyPr wrap="square" lIns="91440" tIns="45720" rIns="91440" bIns="45720" rtlCol="0" anchor="t">
            <a:spAutoFit/>
          </a:bodyPr>
          <a:lstStyle/>
          <a:p>
            <a:pPr algn="ctr"/>
            <a:r>
              <a:rPr lang="en-US" sz="6600" b="1" dirty="0">
                <a:solidFill>
                  <a:schemeClr val="bg1"/>
                </a:solidFill>
                <a:latin typeface="Arial Black"/>
              </a:rPr>
              <a:t>Stress is…</a:t>
            </a:r>
          </a:p>
        </p:txBody>
      </p:sp>
      <p:pic>
        <p:nvPicPr>
          <p:cNvPr id="5" name="Picture 4">
            <a:extLst>
              <a:ext uri="{FF2B5EF4-FFF2-40B4-BE49-F238E27FC236}">
                <a16:creationId xmlns:a16="http://schemas.microsoft.com/office/drawing/2014/main" id="{32CC09E0-3AE9-A3F9-1576-16AEFDAAC7A5}"/>
              </a:ext>
            </a:extLst>
          </p:cNvPr>
          <p:cNvPicPr>
            <a:picLocks noChangeAspect="1"/>
          </p:cNvPicPr>
          <p:nvPr/>
        </p:nvPicPr>
        <p:blipFill>
          <a:blip r:embed="rId4"/>
          <a:stretch>
            <a:fillRect/>
          </a:stretch>
        </p:blipFill>
        <p:spPr>
          <a:xfrm>
            <a:off x="5873771" y="2092044"/>
            <a:ext cx="6113087" cy="4129198"/>
          </a:xfrm>
          <a:prstGeom prst="rect">
            <a:avLst/>
          </a:prstGeom>
        </p:spPr>
      </p:pic>
      <p:sp>
        <p:nvSpPr>
          <p:cNvPr id="8" name="Content Placeholder 3">
            <a:extLst>
              <a:ext uri="{FF2B5EF4-FFF2-40B4-BE49-F238E27FC236}">
                <a16:creationId xmlns:a16="http://schemas.microsoft.com/office/drawing/2014/main" id="{04B9BF74-B0AB-7676-F26D-E3B0D3D24383}"/>
              </a:ext>
            </a:extLst>
          </p:cNvPr>
          <p:cNvSpPr>
            <a:spLocks noGrp="1"/>
          </p:cNvSpPr>
          <p:nvPr>
            <p:ph sz="half" idx="1"/>
          </p:nvPr>
        </p:nvSpPr>
        <p:spPr>
          <a:xfrm>
            <a:off x="487029" y="3143420"/>
            <a:ext cx="5181600" cy="4351338"/>
          </a:xfrm>
        </p:spPr>
        <p:txBody>
          <a:bodyPr/>
          <a:lstStyle/>
          <a:p>
            <a:pPr marL="0" lvl="0" indent="0">
              <a:buNone/>
            </a:pPr>
            <a:r>
              <a:rPr lang="en-US" sz="4400">
                <a:latin typeface="Century Gothic" panose="020B0502020202020204"/>
              </a:rPr>
              <a:t>That nervous, uptight, uneasy,  feeling that we all experience from time to time.</a:t>
            </a:r>
          </a:p>
          <a:p>
            <a:endParaRPr lang="en-US"/>
          </a:p>
        </p:txBody>
      </p:sp>
      <p:pic>
        <p:nvPicPr>
          <p:cNvPr id="9" name="Picture 8">
            <a:extLst>
              <a:ext uri="{FF2B5EF4-FFF2-40B4-BE49-F238E27FC236}">
                <a16:creationId xmlns:a16="http://schemas.microsoft.com/office/drawing/2014/main" id="{3F080E23-9D8C-EB0D-16A6-BD9B6D884FC6}"/>
              </a:ext>
            </a:extLst>
          </p:cNvPr>
          <p:cNvPicPr>
            <a:picLocks noChangeAspect="1"/>
          </p:cNvPicPr>
          <p:nvPr/>
        </p:nvPicPr>
        <p:blipFill>
          <a:blip r:embed="rId5"/>
          <a:stretch>
            <a:fillRect/>
          </a:stretch>
        </p:blipFill>
        <p:spPr>
          <a:xfrm>
            <a:off x="5160820" y="-138762"/>
            <a:ext cx="3510934" cy="2458100"/>
          </a:xfrm>
          <a:prstGeom prst="rect">
            <a:avLst/>
          </a:prstGeom>
        </p:spPr>
      </p:pic>
      <p:sp>
        <p:nvSpPr>
          <p:cNvPr id="3" name="Slide Number Placeholder 2">
            <a:extLst>
              <a:ext uri="{FF2B5EF4-FFF2-40B4-BE49-F238E27FC236}">
                <a16:creationId xmlns:a16="http://schemas.microsoft.com/office/drawing/2014/main" id="{9BFD82E5-D032-AE78-50F0-7B90A451F597}"/>
              </a:ext>
            </a:extLst>
          </p:cNvPr>
          <p:cNvSpPr>
            <a:spLocks noGrp="1"/>
          </p:cNvSpPr>
          <p:nvPr>
            <p:ph type="sldNum" sz="quarter" idx="12"/>
          </p:nvPr>
        </p:nvSpPr>
        <p:spPr/>
        <p:txBody>
          <a:bodyPr/>
          <a:lstStyle/>
          <a:p>
            <a:fld id="{18A2CDE4-3082-4745-8113-95C0C52A0D80}" type="slidenum">
              <a:rPr lang="en-US" smtClean="0"/>
              <a:t>23</a:t>
            </a:fld>
            <a:endParaRPr lang="en-US"/>
          </a:p>
        </p:txBody>
      </p:sp>
    </p:spTree>
    <p:extLst>
      <p:ext uri="{BB962C8B-B14F-4D97-AF65-F5344CB8AC3E}">
        <p14:creationId xmlns:p14="http://schemas.microsoft.com/office/powerpoint/2010/main" val="33549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43A2-A923-7E66-AC86-20DE76EEDB9B}"/>
              </a:ext>
            </a:extLst>
          </p:cNvPr>
          <p:cNvSpPr>
            <a:spLocks noGrp="1"/>
          </p:cNvSpPr>
          <p:nvPr>
            <p:ph type="title"/>
          </p:nvPr>
        </p:nvSpPr>
        <p:spPr/>
        <p:txBody>
          <a:bodyPr>
            <a:normAutofit fontScale="90000"/>
          </a:bodyPr>
          <a:lstStyle/>
          <a:p>
            <a:pPr algn="ctr"/>
            <a:r>
              <a:rPr lang="en-US" sz="6000" b="1" dirty="0">
                <a:latin typeface="Arial Black"/>
              </a:rPr>
              <a:t>Physical Signs of Stress</a:t>
            </a:r>
            <a:br>
              <a:rPr lang="en-US" dirty="0"/>
            </a:br>
            <a:r>
              <a:rPr lang="en-US" sz="3600" dirty="0"/>
              <a:t>(Signs that your body gives you to alert you to Stress)    </a:t>
            </a:r>
          </a:p>
        </p:txBody>
      </p:sp>
      <p:sp>
        <p:nvSpPr>
          <p:cNvPr id="3" name="Content Placeholder 2">
            <a:extLst>
              <a:ext uri="{FF2B5EF4-FFF2-40B4-BE49-F238E27FC236}">
                <a16:creationId xmlns:a16="http://schemas.microsoft.com/office/drawing/2014/main" id="{FECD78F0-E673-0407-B3FB-6ACB3557FBDE}"/>
              </a:ext>
            </a:extLst>
          </p:cNvPr>
          <p:cNvSpPr>
            <a:spLocks noGrp="1"/>
          </p:cNvSpPr>
          <p:nvPr>
            <p:ph idx="1"/>
          </p:nvPr>
        </p:nvSpPr>
        <p:spPr>
          <a:xfrm>
            <a:off x="1676400" y="1839852"/>
            <a:ext cx="10515600" cy="4351338"/>
          </a:xfrm>
        </p:spPr>
        <p:txBody>
          <a:bodyPr>
            <a:normAutofit lnSpcReduction="10000"/>
          </a:bodyPr>
          <a:lstStyle/>
          <a:p>
            <a:r>
              <a:rPr lang="en-US" sz="3200"/>
              <a:t>Racing Heart </a:t>
            </a:r>
          </a:p>
          <a:p>
            <a:r>
              <a:rPr lang="en-US" sz="3200"/>
              <a:t>Shaking Hands </a:t>
            </a:r>
          </a:p>
          <a:p>
            <a:r>
              <a:rPr lang="en-US" sz="3200"/>
              <a:t>Shaky Legs</a:t>
            </a:r>
          </a:p>
          <a:p>
            <a:r>
              <a:rPr lang="en-US" sz="3200"/>
              <a:t>Clenched Fists </a:t>
            </a:r>
          </a:p>
          <a:p>
            <a:r>
              <a:rPr lang="en-US" sz="3200"/>
              <a:t>Red Face </a:t>
            </a:r>
          </a:p>
          <a:p>
            <a:r>
              <a:rPr lang="en-US" sz="3200"/>
              <a:t>Headaches </a:t>
            </a:r>
          </a:p>
          <a:p>
            <a:r>
              <a:rPr lang="en-US" sz="3200"/>
              <a:t>Tense </a:t>
            </a:r>
          </a:p>
          <a:p>
            <a:r>
              <a:rPr lang="en-US" sz="3200"/>
              <a:t>Tight Mussels</a:t>
            </a:r>
          </a:p>
          <a:p>
            <a:endParaRPr lang="en-US"/>
          </a:p>
        </p:txBody>
      </p:sp>
      <p:pic>
        <p:nvPicPr>
          <p:cNvPr id="5" name="Content Placeholder 4">
            <a:extLst>
              <a:ext uri="{FF2B5EF4-FFF2-40B4-BE49-F238E27FC236}">
                <a16:creationId xmlns:a16="http://schemas.microsoft.com/office/drawing/2014/main" id="{3D22DD75-85D6-F10A-A7D3-7455F8D2A9E6}"/>
              </a:ext>
            </a:extLst>
          </p:cNvPr>
          <p:cNvPicPr>
            <a:picLocks noChangeAspect="1"/>
          </p:cNvPicPr>
          <p:nvPr/>
        </p:nvPicPr>
        <p:blipFill>
          <a:blip r:embed="rId3"/>
          <a:stretch>
            <a:fillRect/>
          </a:stretch>
        </p:blipFill>
        <p:spPr>
          <a:xfrm>
            <a:off x="5976257" y="1839852"/>
            <a:ext cx="4762500" cy="3947884"/>
          </a:xfrm>
          <a:prstGeom prst="rect">
            <a:avLst/>
          </a:prstGeom>
        </p:spPr>
      </p:pic>
      <p:sp>
        <p:nvSpPr>
          <p:cNvPr id="6" name="Slide Number Placeholder 5">
            <a:extLst>
              <a:ext uri="{FF2B5EF4-FFF2-40B4-BE49-F238E27FC236}">
                <a16:creationId xmlns:a16="http://schemas.microsoft.com/office/drawing/2014/main" id="{33541F0A-9E58-657E-C747-BD4148E86414}"/>
              </a:ext>
            </a:extLst>
          </p:cNvPr>
          <p:cNvSpPr>
            <a:spLocks noGrp="1"/>
          </p:cNvSpPr>
          <p:nvPr>
            <p:ph type="sldNum" sz="quarter" idx="12"/>
          </p:nvPr>
        </p:nvSpPr>
        <p:spPr/>
        <p:txBody>
          <a:bodyPr/>
          <a:lstStyle/>
          <a:p>
            <a:fld id="{18A2CDE4-3082-4745-8113-95C0C52A0D80}" type="slidenum">
              <a:rPr lang="en-US" smtClean="0"/>
              <a:t>24</a:t>
            </a:fld>
            <a:endParaRPr lang="en-US"/>
          </a:p>
        </p:txBody>
      </p:sp>
    </p:spTree>
    <p:extLst>
      <p:ext uri="{BB962C8B-B14F-4D97-AF65-F5344CB8AC3E}">
        <p14:creationId xmlns:p14="http://schemas.microsoft.com/office/powerpoint/2010/main" val="229351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AB5E52-0F9B-4E24-BD94-AE639A693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5"/>
            <a:ext cx="12192000" cy="6858000"/>
          </a:xfrm>
          <a:prstGeom prst="rect">
            <a:avLst/>
          </a:prstGeom>
        </p:spPr>
      </p:pic>
      <p:sp>
        <p:nvSpPr>
          <p:cNvPr id="2" name="TextBox 1">
            <a:extLst>
              <a:ext uri="{FF2B5EF4-FFF2-40B4-BE49-F238E27FC236}">
                <a16:creationId xmlns:a16="http://schemas.microsoft.com/office/drawing/2014/main" id="{83661414-4406-42F1-BBC2-90D72C59FB57}"/>
              </a:ext>
            </a:extLst>
          </p:cNvPr>
          <p:cNvSpPr txBox="1"/>
          <p:nvPr/>
        </p:nvSpPr>
        <p:spPr>
          <a:xfrm>
            <a:off x="1587" y="136525"/>
            <a:ext cx="12188825" cy="2123658"/>
          </a:xfrm>
          <a:prstGeom prst="rect">
            <a:avLst/>
          </a:prstGeom>
          <a:noFill/>
        </p:spPr>
        <p:txBody>
          <a:bodyPr wrap="square" lIns="91440" tIns="45720" rIns="91440" bIns="45720" rtlCol="0" anchor="t">
            <a:spAutoFit/>
          </a:bodyPr>
          <a:lstStyle/>
          <a:p>
            <a:pPr algn="ctr"/>
            <a:r>
              <a:rPr lang="en-US" sz="6600" b="1" dirty="0">
                <a:solidFill>
                  <a:schemeClr val="bg1"/>
                </a:solidFill>
                <a:latin typeface="Arial Black"/>
              </a:rPr>
              <a:t>Some amount of stress can be good for you</a:t>
            </a:r>
          </a:p>
        </p:txBody>
      </p:sp>
      <p:pic>
        <p:nvPicPr>
          <p:cNvPr id="12" name="Picture 11">
            <a:extLst>
              <a:ext uri="{FF2B5EF4-FFF2-40B4-BE49-F238E27FC236}">
                <a16:creationId xmlns:a16="http://schemas.microsoft.com/office/drawing/2014/main" id="{613871F5-13AA-1212-E284-4D363A0E4E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951334" y="2393950"/>
            <a:ext cx="3952875" cy="3962400"/>
          </a:xfrm>
          <a:prstGeom prst="rect">
            <a:avLst/>
          </a:prstGeom>
        </p:spPr>
      </p:pic>
      <p:pic>
        <p:nvPicPr>
          <p:cNvPr id="13" name="Picture 12">
            <a:extLst>
              <a:ext uri="{FF2B5EF4-FFF2-40B4-BE49-F238E27FC236}">
                <a16:creationId xmlns:a16="http://schemas.microsoft.com/office/drawing/2014/main" id="{A846C9B1-4478-366E-553E-3574D62F59F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99843" y="1713230"/>
            <a:ext cx="5090795" cy="5070475"/>
          </a:xfrm>
          <a:prstGeom prst="rect">
            <a:avLst/>
          </a:prstGeom>
        </p:spPr>
      </p:pic>
      <p:sp>
        <p:nvSpPr>
          <p:cNvPr id="14" name="Arrow: Right 13">
            <a:extLst>
              <a:ext uri="{FF2B5EF4-FFF2-40B4-BE49-F238E27FC236}">
                <a16:creationId xmlns:a16="http://schemas.microsoft.com/office/drawing/2014/main" id="{36C59BE9-F7E6-5A5A-DDDE-8D25F63366E5}"/>
              </a:ext>
            </a:extLst>
          </p:cNvPr>
          <p:cNvSpPr/>
          <p:nvPr/>
        </p:nvSpPr>
        <p:spPr>
          <a:xfrm>
            <a:off x="5159829" y="4201886"/>
            <a:ext cx="2503714"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B5190D8-4598-9C52-CA43-038EF83C710F}"/>
              </a:ext>
            </a:extLst>
          </p:cNvPr>
          <p:cNvSpPr>
            <a:spLocks noGrp="1"/>
          </p:cNvSpPr>
          <p:nvPr>
            <p:ph type="sldNum" sz="quarter" idx="12"/>
          </p:nvPr>
        </p:nvSpPr>
        <p:spPr/>
        <p:txBody>
          <a:bodyPr/>
          <a:lstStyle/>
          <a:p>
            <a:fld id="{18A2CDE4-3082-4745-8113-95C0C52A0D80}" type="slidenum">
              <a:rPr lang="en-US" smtClean="0"/>
              <a:t>25</a:t>
            </a:fld>
            <a:endParaRPr lang="en-US"/>
          </a:p>
        </p:txBody>
      </p:sp>
    </p:spTree>
    <p:extLst>
      <p:ext uri="{BB962C8B-B14F-4D97-AF65-F5344CB8AC3E}">
        <p14:creationId xmlns:p14="http://schemas.microsoft.com/office/powerpoint/2010/main" val="108670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AB5E52-0F9B-4E24-BD94-AE639A69379E}"/>
              </a:ext>
            </a:extLst>
          </p:cNvPr>
          <p:cNvPicPr>
            <a:picLocks noChangeAspect="1"/>
          </p:cNvPicPr>
          <p:nvPr/>
        </p:nvPicPr>
        <p:blipFill rotWithShape="1">
          <a:blip r:embed="rId4">
            <a:extLst>
              <a:ext uri="{28A0092B-C50C-407E-A947-70E740481C1C}">
                <a14:useLocalDpi xmlns:a14="http://schemas.microsoft.com/office/drawing/2010/main" val="0"/>
              </a:ext>
            </a:extLst>
          </a:blip>
          <a:srcRect l="19220" r="6330" b="2"/>
          <a:stretch/>
        </p:blipFill>
        <p:spPr>
          <a:xfrm>
            <a:off x="6095980" y="9"/>
            <a:ext cx="6096000" cy="4605671"/>
          </a:xfrm>
          <a:prstGeom prst="rect">
            <a:avLst/>
          </a:prstGeom>
        </p:spPr>
      </p:pic>
      <p:sp>
        <p:nvSpPr>
          <p:cNvPr id="2" name="TextBox 1">
            <a:extLst>
              <a:ext uri="{FF2B5EF4-FFF2-40B4-BE49-F238E27FC236}">
                <a16:creationId xmlns:a16="http://schemas.microsoft.com/office/drawing/2014/main" id="{83661414-4406-42F1-BBC2-90D72C59FB57}"/>
              </a:ext>
            </a:extLst>
          </p:cNvPr>
          <p:cNvSpPr txBox="1"/>
          <p:nvPr/>
        </p:nvSpPr>
        <p:spPr>
          <a:xfrm>
            <a:off x="6336880" y="2842459"/>
            <a:ext cx="5614220" cy="571363"/>
          </a:xfrm>
          <a:prstGeom prst="rect">
            <a:avLst/>
          </a:prstGeom>
        </p:spPr>
        <p:txBody>
          <a:bodyPr vert="horz" lIns="91440" tIns="45720" rIns="91440" bIns="45720" rtlCol="0">
            <a:normAutofit fontScale="92500" lnSpcReduction="20000"/>
          </a:bodyPr>
          <a:lstStyle/>
          <a:p>
            <a:pPr algn="ctr">
              <a:lnSpc>
                <a:spcPct val="90000"/>
              </a:lnSpc>
              <a:spcBef>
                <a:spcPts val="1000"/>
              </a:spcBef>
              <a:spcAft>
                <a:spcPts val="600"/>
              </a:spcAft>
            </a:pPr>
            <a:r>
              <a:rPr lang="en-US" sz="4400" b="1" kern="1200" dirty="0">
                <a:solidFill>
                  <a:schemeClr val="tx1"/>
                </a:solidFill>
                <a:latin typeface="Archivo Black" panose="020B0A03020202020B04" pitchFamily="34" charset="0"/>
              </a:rPr>
              <a:t>Breathing</a:t>
            </a:r>
            <a:r>
              <a:rPr lang="en-US" b="1" kern="1200" dirty="0">
                <a:solidFill>
                  <a:schemeClr val="tx1"/>
                </a:solidFill>
                <a:latin typeface="+mn-lt"/>
                <a:ea typeface="+mn-ea"/>
                <a:cs typeface="+mn-cs"/>
              </a:rPr>
              <a:t> </a:t>
            </a:r>
          </a:p>
        </p:txBody>
      </p:sp>
      <p:sp>
        <p:nvSpPr>
          <p:cNvPr id="10" name="TextBox 9">
            <a:extLst>
              <a:ext uri="{FF2B5EF4-FFF2-40B4-BE49-F238E27FC236}">
                <a16:creationId xmlns:a16="http://schemas.microsoft.com/office/drawing/2014/main" id="{BAB9445C-9ACD-7497-BFE7-88922C54CBDE}"/>
              </a:ext>
            </a:extLst>
          </p:cNvPr>
          <p:cNvSpPr txBox="1"/>
          <p:nvPr/>
        </p:nvSpPr>
        <p:spPr>
          <a:xfrm>
            <a:off x="5948516" y="507810"/>
            <a:ext cx="5614219" cy="78670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dirty="0">
                <a:solidFill>
                  <a:schemeClr val="bg1"/>
                </a:solidFill>
                <a:latin typeface="Archivo Black" panose="020B0A03020202020B04" pitchFamily="34" charset="0"/>
                <a:ea typeface="+mj-ea"/>
                <a:cs typeface="+mj-cs"/>
              </a:rPr>
              <a:t>1… 2… 3… 4…</a:t>
            </a:r>
          </a:p>
        </p:txBody>
      </p:sp>
      <p:pic>
        <p:nvPicPr>
          <p:cNvPr id="3" name="Picture 2" descr="A drawing of a person&amp;#39;s head with a brain and arrows&#10;&#10;Description automatically generated">
            <a:extLst>
              <a:ext uri="{FF2B5EF4-FFF2-40B4-BE49-F238E27FC236}">
                <a16:creationId xmlns:a16="http://schemas.microsoft.com/office/drawing/2014/main" id="{8833055B-CDEA-EFC6-08F3-083419BD9F14}"/>
              </a:ext>
            </a:extLst>
          </p:cNvPr>
          <p:cNvPicPr>
            <a:picLocks noChangeAspect="1"/>
          </p:cNvPicPr>
          <p:nvPr/>
        </p:nvPicPr>
        <p:blipFill>
          <a:blip r:embed="rId5"/>
          <a:srcRect b="3138"/>
          <a:stretch/>
        </p:blipFill>
        <p:spPr>
          <a:xfrm flipH="1">
            <a:off x="20" y="10"/>
            <a:ext cx="6095980" cy="4605671"/>
          </a:xfrm>
          <a:prstGeom prst="rect">
            <a:avLst/>
          </a:prstGeom>
        </p:spPr>
      </p:pic>
      <p:grpSp>
        <p:nvGrpSpPr>
          <p:cNvPr id="26" name="Group 25">
            <a:extLst>
              <a:ext uri="{FF2B5EF4-FFF2-40B4-BE49-F238E27FC236}">
                <a16:creationId xmlns:a16="http://schemas.microsoft.com/office/drawing/2014/main" id="{A2A4F5A4-1409-1D21-0242-3FD06D0E87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4543999"/>
            <a:ext cx="12192000" cy="123364"/>
            <a:chOff x="1" y="6737460"/>
            <a:chExt cx="12192000" cy="123364"/>
          </a:xfrm>
        </p:grpSpPr>
        <p:sp>
          <p:nvSpPr>
            <p:cNvPr id="27" name="Rectangle 26">
              <a:extLst>
                <a:ext uri="{FF2B5EF4-FFF2-40B4-BE49-F238E27FC236}">
                  <a16:creationId xmlns:a16="http://schemas.microsoft.com/office/drawing/2014/main" id="{21B05FAC-21CF-D544-5CD5-C4FB65772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93E6EB2-0E8D-3B8D-C520-219B1D4F0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3A03FB26-ABEF-7C4B-4AFB-E52F8BACCF1B}"/>
              </a:ext>
            </a:extLst>
          </p:cNvPr>
          <p:cNvSpPr>
            <a:spLocks noGrp="1"/>
          </p:cNvSpPr>
          <p:nvPr>
            <p:ph type="sldNum" sz="quarter" idx="12"/>
          </p:nvPr>
        </p:nvSpPr>
        <p:spPr/>
        <p:txBody>
          <a:bodyPr/>
          <a:lstStyle/>
          <a:p>
            <a:fld id="{18A2CDE4-3082-4745-8113-95C0C52A0D80}" type="slidenum">
              <a:rPr lang="en-US" smtClean="0"/>
              <a:t>26</a:t>
            </a:fld>
            <a:endParaRPr lang="en-US"/>
          </a:p>
        </p:txBody>
      </p:sp>
    </p:spTree>
    <p:custDataLst>
      <p:tags r:id="rId1"/>
    </p:custDataLst>
    <p:extLst>
      <p:ext uri="{BB962C8B-B14F-4D97-AF65-F5344CB8AC3E}">
        <p14:creationId xmlns:p14="http://schemas.microsoft.com/office/powerpoint/2010/main" val="12271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3C63E-D525-B8A0-A87A-E741A3EF1DF6}"/>
              </a:ext>
            </a:extLst>
          </p:cNvPr>
          <p:cNvSpPr>
            <a:spLocks noGrp="1"/>
          </p:cNvSpPr>
          <p:nvPr>
            <p:ph type="title"/>
          </p:nvPr>
        </p:nvSpPr>
        <p:spPr>
          <a:xfrm>
            <a:off x="838200" y="136525"/>
            <a:ext cx="10515600" cy="1325563"/>
          </a:xfrm>
        </p:spPr>
        <p:txBody>
          <a:bodyPr/>
          <a:lstStyle/>
          <a:p>
            <a:pPr algn="ctr"/>
            <a:r>
              <a:rPr lang="en-US" dirty="0">
                <a:latin typeface="Archivo Black" panose="020B0A03020202020B04" pitchFamily="34" charset="0"/>
              </a:rPr>
              <a:t>Belly Breathing</a:t>
            </a:r>
          </a:p>
        </p:txBody>
      </p:sp>
      <p:sp>
        <p:nvSpPr>
          <p:cNvPr id="3" name="Content Placeholder 2">
            <a:extLst>
              <a:ext uri="{FF2B5EF4-FFF2-40B4-BE49-F238E27FC236}">
                <a16:creationId xmlns:a16="http://schemas.microsoft.com/office/drawing/2014/main" id="{EB12235F-A019-6BF3-7A0B-3084ED84B0E7}"/>
              </a:ext>
            </a:extLst>
          </p:cNvPr>
          <p:cNvSpPr>
            <a:spLocks noGrp="1"/>
          </p:cNvSpPr>
          <p:nvPr>
            <p:ph idx="1"/>
          </p:nvPr>
        </p:nvSpPr>
        <p:spPr/>
        <p:txBody>
          <a:bodyPr/>
          <a:lstStyle/>
          <a:p>
            <a:endParaRPr lang="en-US"/>
          </a:p>
        </p:txBody>
      </p:sp>
      <p:pic>
        <p:nvPicPr>
          <p:cNvPr id="5" name="Online Media 4" title="Sesame Street: Common and Colbie Caillat - &quot;Belly Breathe&quot; with Elmo">
            <a:hlinkClick r:id="" action="ppaction://media"/>
            <a:extLst>
              <a:ext uri="{FF2B5EF4-FFF2-40B4-BE49-F238E27FC236}">
                <a16:creationId xmlns:a16="http://schemas.microsoft.com/office/drawing/2014/main" id="{E9AC56C9-1D83-318F-A8C7-0688D6F39874}"/>
              </a:ext>
            </a:extLst>
          </p:cNvPr>
          <p:cNvPicPr>
            <a:picLocks noRot="1" noChangeAspect="1"/>
          </p:cNvPicPr>
          <p:nvPr>
            <a:videoFile r:link="rId1"/>
          </p:nvPr>
        </p:nvPicPr>
        <p:blipFill>
          <a:blip r:embed="rId3"/>
          <a:stretch>
            <a:fillRect/>
          </a:stretch>
        </p:blipFill>
        <p:spPr>
          <a:xfrm>
            <a:off x="1364673" y="1252767"/>
            <a:ext cx="9677400" cy="5103583"/>
          </a:xfrm>
          <a:prstGeom prst="rect">
            <a:avLst/>
          </a:prstGeom>
        </p:spPr>
      </p:pic>
      <p:sp>
        <p:nvSpPr>
          <p:cNvPr id="6" name="Slide Number Placeholder 5">
            <a:extLst>
              <a:ext uri="{FF2B5EF4-FFF2-40B4-BE49-F238E27FC236}">
                <a16:creationId xmlns:a16="http://schemas.microsoft.com/office/drawing/2014/main" id="{31505CED-89D8-196C-4FFC-A1CAAF82D39D}"/>
              </a:ext>
            </a:extLst>
          </p:cNvPr>
          <p:cNvSpPr>
            <a:spLocks noGrp="1"/>
          </p:cNvSpPr>
          <p:nvPr>
            <p:ph type="sldNum" sz="quarter" idx="12"/>
          </p:nvPr>
        </p:nvSpPr>
        <p:spPr/>
        <p:txBody>
          <a:bodyPr/>
          <a:lstStyle/>
          <a:p>
            <a:fld id="{18A2CDE4-3082-4745-8113-95C0C52A0D80}" type="slidenum">
              <a:rPr lang="en-US" smtClean="0"/>
              <a:t>27</a:t>
            </a:fld>
            <a:endParaRPr lang="en-US"/>
          </a:p>
        </p:txBody>
      </p:sp>
    </p:spTree>
    <p:extLst>
      <p:ext uri="{BB962C8B-B14F-4D97-AF65-F5344CB8AC3E}">
        <p14:creationId xmlns:p14="http://schemas.microsoft.com/office/powerpoint/2010/main" val="304738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AB5E52-0F9B-4E24-BD94-AE639A693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5"/>
            <a:ext cx="12192000" cy="6858000"/>
          </a:xfrm>
          <a:prstGeom prst="rect">
            <a:avLst/>
          </a:prstGeom>
        </p:spPr>
      </p:pic>
      <p:sp>
        <p:nvSpPr>
          <p:cNvPr id="2" name="TextBox 1">
            <a:extLst>
              <a:ext uri="{FF2B5EF4-FFF2-40B4-BE49-F238E27FC236}">
                <a16:creationId xmlns:a16="http://schemas.microsoft.com/office/drawing/2014/main" id="{83661414-4406-42F1-BBC2-90D72C59FB57}"/>
              </a:ext>
            </a:extLst>
          </p:cNvPr>
          <p:cNvSpPr txBox="1"/>
          <p:nvPr/>
        </p:nvSpPr>
        <p:spPr>
          <a:xfrm>
            <a:off x="7379108" y="125566"/>
            <a:ext cx="4114801" cy="2308324"/>
          </a:xfrm>
          <a:prstGeom prst="rect">
            <a:avLst/>
          </a:prstGeom>
          <a:noFill/>
        </p:spPr>
        <p:txBody>
          <a:bodyPr wrap="square" rtlCol="0">
            <a:spAutoFit/>
          </a:bodyPr>
          <a:lstStyle/>
          <a:p>
            <a:pPr algn="ctr"/>
            <a:r>
              <a:rPr lang="en-US" sz="7200" b="1" dirty="0">
                <a:solidFill>
                  <a:schemeClr val="bg1"/>
                </a:solidFill>
              </a:rPr>
              <a:t>Breathing Square</a:t>
            </a:r>
          </a:p>
        </p:txBody>
      </p:sp>
      <p:pic>
        <p:nvPicPr>
          <p:cNvPr id="5" name="Picture 4">
            <a:extLst>
              <a:ext uri="{FF2B5EF4-FFF2-40B4-BE49-F238E27FC236}">
                <a16:creationId xmlns:a16="http://schemas.microsoft.com/office/drawing/2014/main" id="{385663CD-B4C0-4179-F47F-4B97FACF9310}"/>
              </a:ext>
            </a:extLst>
          </p:cNvPr>
          <p:cNvPicPr>
            <a:picLocks noChangeAspect="1"/>
          </p:cNvPicPr>
          <p:nvPr/>
        </p:nvPicPr>
        <p:blipFill>
          <a:blip r:embed="rId4"/>
          <a:stretch>
            <a:fillRect/>
          </a:stretch>
        </p:blipFill>
        <p:spPr>
          <a:xfrm>
            <a:off x="165446" y="0"/>
            <a:ext cx="6143625" cy="6356350"/>
          </a:xfrm>
          <a:prstGeom prst="rect">
            <a:avLst/>
          </a:prstGeom>
        </p:spPr>
      </p:pic>
      <p:sp>
        <p:nvSpPr>
          <p:cNvPr id="8" name="Arrow: Left 7">
            <a:extLst>
              <a:ext uri="{FF2B5EF4-FFF2-40B4-BE49-F238E27FC236}">
                <a16:creationId xmlns:a16="http://schemas.microsoft.com/office/drawing/2014/main" id="{4D2935F0-6EE7-08BA-363C-3E67297DDE25}"/>
              </a:ext>
            </a:extLst>
          </p:cNvPr>
          <p:cNvSpPr/>
          <p:nvPr/>
        </p:nvSpPr>
        <p:spPr>
          <a:xfrm>
            <a:off x="6096000" y="5486400"/>
            <a:ext cx="5691809" cy="3651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C9D0CD7-7170-8788-694A-663CDA9BEAF8}"/>
              </a:ext>
            </a:extLst>
          </p:cNvPr>
          <p:cNvSpPr>
            <a:spLocks noGrp="1"/>
          </p:cNvSpPr>
          <p:nvPr>
            <p:ph type="sldNum" sz="quarter" idx="12"/>
          </p:nvPr>
        </p:nvSpPr>
        <p:spPr/>
        <p:txBody>
          <a:bodyPr/>
          <a:lstStyle/>
          <a:p>
            <a:fld id="{18A2CDE4-3082-4745-8113-95C0C52A0D80}" type="slidenum">
              <a:rPr lang="en-US" smtClean="0"/>
              <a:t>28</a:t>
            </a:fld>
            <a:endParaRPr lang="en-US"/>
          </a:p>
        </p:txBody>
      </p:sp>
    </p:spTree>
    <p:extLst>
      <p:ext uri="{BB962C8B-B14F-4D97-AF65-F5344CB8AC3E}">
        <p14:creationId xmlns:p14="http://schemas.microsoft.com/office/powerpoint/2010/main" val="3762851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661414-4406-42F1-BBC2-90D72C59FB57}"/>
              </a:ext>
            </a:extLst>
          </p:cNvPr>
          <p:cNvSpPr txBox="1"/>
          <p:nvPr/>
        </p:nvSpPr>
        <p:spPr>
          <a:xfrm>
            <a:off x="4128368" y="4522156"/>
            <a:ext cx="4937937" cy="136321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6600" b="1" kern="1200" dirty="0">
                <a:solidFill>
                  <a:schemeClr val="tx1"/>
                </a:solidFill>
                <a:latin typeface="Archivo Black" panose="020B0A03020202020B04" pitchFamily="34" charset="0"/>
                <a:ea typeface="+mj-ea"/>
                <a:cs typeface="+mj-cs"/>
              </a:rPr>
              <a:t>RELAX!</a:t>
            </a:r>
          </a:p>
        </p:txBody>
      </p:sp>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vector graphics&#10;&#10;Description automatically generated">
            <a:extLst>
              <a:ext uri="{FF2B5EF4-FFF2-40B4-BE49-F238E27FC236}">
                <a16:creationId xmlns:a16="http://schemas.microsoft.com/office/drawing/2014/main" id="{9B3F4105-335A-2873-D8E1-DCA88C45B6F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355" y="3102429"/>
            <a:ext cx="2962922" cy="3358704"/>
          </a:xfrm>
          <a:prstGeom prst="rect">
            <a:avLst/>
          </a:prstGeom>
        </p:spPr>
      </p:pic>
      <p:sp>
        <p:nvSpPr>
          <p:cNvPr id="6" name="TextBox 5">
            <a:extLst>
              <a:ext uri="{FF2B5EF4-FFF2-40B4-BE49-F238E27FC236}">
                <a16:creationId xmlns:a16="http://schemas.microsoft.com/office/drawing/2014/main" id="{B4A465A2-3A4C-3A92-9CCF-6CE49081915D}"/>
              </a:ext>
            </a:extLst>
          </p:cNvPr>
          <p:cNvSpPr txBox="1"/>
          <p:nvPr/>
        </p:nvSpPr>
        <p:spPr>
          <a:xfrm>
            <a:off x="3071066" y="6858000"/>
            <a:ext cx="6049868" cy="230832"/>
          </a:xfrm>
          <a:prstGeom prst="rect">
            <a:avLst/>
          </a:prstGeom>
          <a:noFill/>
        </p:spPr>
        <p:txBody>
          <a:bodyPr wrap="square" rtlCol="0">
            <a:spAutoFit/>
          </a:bodyPr>
          <a:lstStyle/>
          <a:p>
            <a:r>
              <a:rPr lang="en-US" sz="900">
                <a:hlinkClick r:id="rId4" tooltip="https://commons.wikimedia.org/wiki/File:Cartoon_Yoga_Expert_Man.svg"/>
              </a:rPr>
              <a:t>This Photo</a:t>
            </a:r>
            <a:r>
              <a:rPr lang="en-US" sz="900"/>
              <a:t> by Unknown Author is licensed under </a:t>
            </a:r>
            <a:r>
              <a:rPr lang="en-US" sz="900">
                <a:hlinkClick r:id="rId5" tooltip="https://creativecommons.org/licenses/by-sa/3.0/"/>
              </a:rPr>
              <a:t>CC BY-SA</a:t>
            </a:r>
            <a:endParaRPr lang="en-US" sz="900"/>
          </a:p>
        </p:txBody>
      </p:sp>
      <p:pic>
        <p:nvPicPr>
          <p:cNvPr id="9" name="Picture 8" descr="A picture containing text&#10;&#10;Description automatically generated">
            <a:extLst>
              <a:ext uri="{FF2B5EF4-FFF2-40B4-BE49-F238E27FC236}">
                <a16:creationId xmlns:a16="http://schemas.microsoft.com/office/drawing/2014/main" id="{8DE3A132-C5E3-B6E6-E9F8-F63074AD86F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869737" y="4772107"/>
            <a:ext cx="2101112" cy="2072330"/>
          </a:xfrm>
          <a:prstGeom prst="rect">
            <a:avLst/>
          </a:prstGeom>
        </p:spPr>
      </p:pic>
      <p:pic>
        <p:nvPicPr>
          <p:cNvPr id="12" name="Picture 11" descr="A picture containing text, toy, doll, vector graphics&#10;&#10;Description automatically generated">
            <a:extLst>
              <a:ext uri="{FF2B5EF4-FFF2-40B4-BE49-F238E27FC236}">
                <a16:creationId xmlns:a16="http://schemas.microsoft.com/office/drawing/2014/main" id="{D953C696-1BB8-7739-33D4-9F0BC369909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199331" y="13563"/>
            <a:ext cx="3098976" cy="3098976"/>
          </a:xfrm>
          <a:prstGeom prst="rect">
            <a:avLst/>
          </a:prstGeom>
        </p:spPr>
      </p:pic>
      <p:pic>
        <p:nvPicPr>
          <p:cNvPr id="14" name="Picture 13" descr="Icon&#10;&#10;Description automatically generated">
            <a:extLst>
              <a:ext uri="{FF2B5EF4-FFF2-40B4-BE49-F238E27FC236}">
                <a16:creationId xmlns:a16="http://schemas.microsoft.com/office/drawing/2014/main" id="{F8F54960-30D2-C27F-D95E-0C63F7F263DC}"/>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201233" y="52582"/>
            <a:ext cx="2137241" cy="2013682"/>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156F1F7-BE97-FF80-35B5-333F6C1D37C3}"/>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917341" y="1498834"/>
            <a:ext cx="2075344" cy="1269419"/>
          </a:xfrm>
          <a:prstGeom prst="rect">
            <a:avLst/>
          </a:prstGeom>
        </p:spPr>
      </p:pic>
      <p:sp>
        <p:nvSpPr>
          <p:cNvPr id="3" name="Slide Number Placeholder 2">
            <a:extLst>
              <a:ext uri="{FF2B5EF4-FFF2-40B4-BE49-F238E27FC236}">
                <a16:creationId xmlns:a16="http://schemas.microsoft.com/office/drawing/2014/main" id="{A1EB170C-FE67-533C-62E5-572916CF470A}"/>
              </a:ext>
            </a:extLst>
          </p:cNvPr>
          <p:cNvSpPr>
            <a:spLocks noGrp="1"/>
          </p:cNvSpPr>
          <p:nvPr>
            <p:ph type="sldNum" sz="quarter" idx="12"/>
          </p:nvPr>
        </p:nvSpPr>
        <p:spPr/>
        <p:txBody>
          <a:bodyPr/>
          <a:lstStyle/>
          <a:p>
            <a:fld id="{18A2CDE4-3082-4745-8113-95C0C52A0D80}" type="slidenum">
              <a:rPr lang="en-US" smtClean="0"/>
              <a:t>29</a:t>
            </a:fld>
            <a:endParaRPr lang="en-US"/>
          </a:p>
        </p:txBody>
      </p:sp>
    </p:spTree>
    <p:extLst>
      <p:ext uri="{BB962C8B-B14F-4D97-AF65-F5344CB8AC3E}">
        <p14:creationId xmlns:p14="http://schemas.microsoft.com/office/powerpoint/2010/main" val="15028482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up of a building&#10;&#10;Description automatically generated">
            <a:extLst>
              <a:ext uri="{FF2B5EF4-FFF2-40B4-BE49-F238E27FC236}">
                <a16:creationId xmlns:a16="http://schemas.microsoft.com/office/drawing/2014/main" id="{8451AFB2-C77D-75C5-560F-8FB6A1A906F1}"/>
              </a:ext>
            </a:extLst>
          </p:cNvPr>
          <p:cNvPicPr>
            <a:picLocks noChangeAspect="1"/>
          </p:cNvPicPr>
          <p:nvPr/>
        </p:nvPicPr>
        <p:blipFill>
          <a:blip r:embed="rId3"/>
          <a:stretch>
            <a:fillRect/>
          </a:stretch>
        </p:blipFill>
        <p:spPr>
          <a:xfrm>
            <a:off x="0" y="2677"/>
            <a:ext cx="12192000" cy="6852646"/>
          </a:xfrm>
          <a:prstGeom prst="rect">
            <a:avLst/>
          </a:prstGeom>
        </p:spPr>
      </p:pic>
      <p:sp>
        <p:nvSpPr>
          <p:cNvPr id="3" name="Slide Number Placeholder 2">
            <a:extLst>
              <a:ext uri="{FF2B5EF4-FFF2-40B4-BE49-F238E27FC236}">
                <a16:creationId xmlns:a16="http://schemas.microsoft.com/office/drawing/2014/main" id="{8AF47CD9-F55C-0298-4222-1888906C2188}"/>
              </a:ext>
            </a:extLst>
          </p:cNvPr>
          <p:cNvSpPr>
            <a:spLocks noGrp="1"/>
          </p:cNvSpPr>
          <p:nvPr>
            <p:ph type="sldNum" sz="quarter" idx="12"/>
          </p:nvPr>
        </p:nvSpPr>
        <p:spPr/>
        <p:txBody>
          <a:bodyPr/>
          <a:lstStyle/>
          <a:p>
            <a:fld id="{18A2CDE4-3082-4745-8113-95C0C52A0D80}" type="slidenum">
              <a:rPr lang="en-US" smtClean="0"/>
              <a:t>3</a:t>
            </a:fld>
            <a:endParaRPr lang="en-US"/>
          </a:p>
        </p:txBody>
      </p:sp>
    </p:spTree>
    <p:extLst>
      <p:ext uri="{BB962C8B-B14F-4D97-AF65-F5344CB8AC3E}">
        <p14:creationId xmlns:p14="http://schemas.microsoft.com/office/powerpoint/2010/main" val="2152565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AAB5E52-0F9B-4E24-BD94-AE639A69379E}"/>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l="21791" r="8899"/>
          <a:stretch/>
        </p:blipFill>
        <p:spPr>
          <a:xfrm>
            <a:off x="-170" y="10"/>
            <a:ext cx="8450317" cy="6857990"/>
          </a:xfrm>
          <a:prstGeom prst="rect">
            <a:avLst/>
          </a:prstGeom>
        </p:spPr>
      </p:pic>
      <p:sp>
        <p:nvSpPr>
          <p:cNvPr id="2" name="TextBox 1">
            <a:extLst>
              <a:ext uri="{FF2B5EF4-FFF2-40B4-BE49-F238E27FC236}">
                <a16:creationId xmlns:a16="http://schemas.microsoft.com/office/drawing/2014/main" id="{83661414-4406-42F1-BBC2-90D72C59FB57}"/>
              </a:ext>
            </a:extLst>
          </p:cNvPr>
          <p:cNvSpPr txBox="1"/>
          <p:nvPr/>
        </p:nvSpPr>
        <p:spPr>
          <a:xfrm>
            <a:off x="2187279" y="4483985"/>
            <a:ext cx="2120997" cy="100011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kern="1200">
                <a:solidFill>
                  <a:srgbClr val="FFFFFF"/>
                </a:solidFill>
                <a:latin typeface="+mj-lt"/>
                <a:ea typeface="+mj-ea"/>
                <a:cs typeface="+mj-cs"/>
              </a:rPr>
              <a:t>REST </a:t>
            </a:r>
            <a:endParaRPr lang="en-US" sz="4400" b="1" kern="1200">
              <a:solidFill>
                <a:srgbClr val="FFFFFF"/>
              </a:solidFill>
              <a:latin typeface="+mj-lt"/>
              <a:ea typeface="+mj-ea"/>
              <a:cs typeface="+mj-cs"/>
            </a:endParaRPr>
          </a:p>
        </p:txBody>
      </p:sp>
      <p:sp>
        <p:nvSpPr>
          <p:cNvPr id="10" name="TextBox 9">
            <a:extLst>
              <a:ext uri="{FF2B5EF4-FFF2-40B4-BE49-F238E27FC236}">
                <a16:creationId xmlns:a16="http://schemas.microsoft.com/office/drawing/2014/main" id="{BAB9445C-9ACD-7497-BFE7-88922C54CBDE}"/>
              </a:ext>
            </a:extLst>
          </p:cNvPr>
          <p:cNvSpPr txBox="1"/>
          <p:nvPr/>
        </p:nvSpPr>
        <p:spPr>
          <a:xfrm>
            <a:off x="827567" y="1104433"/>
            <a:ext cx="4620584" cy="1107996"/>
          </a:xfrm>
          <a:prstGeom prst="rect">
            <a:avLst/>
          </a:prstGeom>
          <a:noFill/>
        </p:spPr>
        <p:txBody>
          <a:bodyPr wrap="square" rtlCol="0">
            <a:spAutoFit/>
          </a:bodyPr>
          <a:lstStyle/>
          <a:p>
            <a:pPr algn="ctr"/>
            <a:r>
              <a:rPr lang="en-US" sz="6600" dirty="0">
                <a:solidFill>
                  <a:schemeClr val="bg1"/>
                </a:solidFill>
                <a:latin typeface="Archivo Black" panose="020B0A03020202020B04" pitchFamily="34" charset="0"/>
              </a:rPr>
              <a:t>10 hours</a:t>
            </a:r>
          </a:p>
        </p:txBody>
      </p:sp>
      <p:pic>
        <p:nvPicPr>
          <p:cNvPr id="5" name="Picture 4" descr="A picture containing text&#10;&#10;Description automatically generated">
            <a:extLst>
              <a:ext uri="{FF2B5EF4-FFF2-40B4-BE49-F238E27FC236}">
                <a16:creationId xmlns:a16="http://schemas.microsoft.com/office/drawing/2014/main" id="{6F6C9BA0-0EBB-73F8-F44B-706F0F8CFB6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64052" y="318976"/>
            <a:ext cx="6953250" cy="6858000"/>
          </a:xfrm>
          <a:prstGeom prst="rect">
            <a:avLst/>
          </a:prstGeom>
        </p:spPr>
      </p:pic>
      <p:sp>
        <p:nvSpPr>
          <p:cNvPr id="3" name="Slide Number Placeholder 2">
            <a:extLst>
              <a:ext uri="{FF2B5EF4-FFF2-40B4-BE49-F238E27FC236}">
                <a16:creationId xmlns:a16="http://schemas.microsoft.com/office/drawing/2014/main" id="{E1E31F05-90D3-1DDA-9203-65CDACE5DAC7}"/>
              </a:ext>
            </a:extLst>
          </p:cNvPr>
          <p:cNvSpPr>
            <a:spLocks noGrp="1"/>
          </p:cNvSpPr>
          <p:nvPr>
            <p:ph type="sldNum" sz="quarter" idx="12"/>
          </p:nvPr>
        </p:nvSpPr>
        <p:spPr/>
        <p:txBody>
          <a:bodyPr/>
          <a:lstStyle/>
          <a:p>
            <a:fld id="{18A2CDE4-3082-4745-8113-95C0C52A0D80}" type="slidenum">
              <a:rPr lang="en-US" smtClean="0"/>
              <a:t>30</a:t>
            </a:fld>
            <a:endParaRPr lang="en-US"/>
          </a:p>
        </p:txBody>
      </p:sp>
    </p:spTree>
    <p:custDataLst>
      <p:tags r:id="rId1"/>
    </p:custDataLst>
    <p:extLst>
      <p:ext uri="{BB962C8B-B14F-4D97-AF65-F5344CB8AC3E}">
        <p14:creationId xmlns:p14="http://schemas.microsoft.com/office/powerpoint/2010/main" val="165471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661414-4406-42F1-BBC2-90D72C59FB57}"/>
              </a:ext>
            </a:extLst>
          </p:cNvPr>
          <p:cNvSpPr txBox="1">
            <a:spLocks noGrp="1" noRot="1" noMove="1" noResize="1" noEditPoints="1" noAdjustHandles="1" noChangeArrowheads="1" noChangeShapeType="1"/>
          </p:cNvSpPr>
          <p:nvPr/>
        </p:nvSpPr>
        <p:spPr>
          <a:xfrm>
            <a:off x="4128368" y="4522156"/>
            <a:ext cx="4937937" cy="1363215"/>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6600" b="1" dirty="0">
                <a:latin typeface="Archivo Black" panose="020B0A03020202020B04" pitchFamily="34" charset="0"/>
                <a:ea typeface="+mj-ea"/>
                <a:cs typeface="+mj-cs"/>
              </a:rPr>
              <a:t>HEALTHY FOODS</a:t>
            </a:r>
            <a:r>
              <a:rPr lang="en-US" sz="6600" b="1" kern="1200" dirty="0">
                <a:solidFill>
                  <a:schemeClr val="tx1"/>
                </a:solidFill>
                <a:latin typeface="Archivo Black" panose="020B0A03020202020B04" pitchFamily="34" charset="0"/>
                <a:ea typeface="+mj-ea"/>
                <a:cs typeface="+mj-cs"/>
              </a:rPr>
              <a:t>!</a:t>
            </a:r>
          </a:p>
        </p:txBody>
      </p:sp>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with medium confidence">
            <a:extLst>
              <a:ext uri="{FF2B5EF4-FFF2-40B4-BE49-F238E27FC236}">
                <a16:creationId xmlns:a16="http://schemas.microsoft.com/office/drawing/2014/main" id="{DEEA96D5-880A-30FD-292E-07CABACE6E6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82312" y="115054"/>
            <a:ext cx="2478374" cy="178391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861F1CA-2F5C-1A41-2CCA-85DAD8F794F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50624" y="3156667"/>
            <a:ext cx="3178709" cy="3421033"/>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181B9C1F-C088-FD30-CC54-67729FEB6E0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197769" y="280493"/>
            <a:ext cx="2994230" cy="2359205"/>
          </a:xfrm>
          <a:prstGeom prst="rect">
            <a:avLst/>
          </a:prstGeom>
        </p:spPr>
      </p:pic>
      <p:pic>
        <p:nvPicPr>
          <p:cNvPr id="13" name="Picture 12" descr="Logo&#10;&#10;Description automatically generated">
            <a:extLst>
              <a:ext uri="{FF2B5EF4-FFF2-40B4-BE49-F238E27FC236}">
                <a16:creationId xmlns:a16="http://schemas.microsoft.com/office/drawing/2014/main" id="{A7110EE2-891F-26AE-7EF8-63BBE944E7A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729575" y="1048446"/>
            <a:ext cx="2219127" cy="2147543"/>
          </a:xfrm>
          <a:prstGeom prst="rect">
            <a:avLst/>
          </a:prstGeom>
        </p:spPr>
      </p:pic>
      <p:pic>
        <p:nvPicPr>
          <p:cNvPr id="21" name="Picture 20" descr="A picture containing shape&#10;&#10;Description automatically generated">
            <a:extLst>
              <a:ext uri="{FF2B5EF4-FFF2-40B4-BE49-F238E27FC236}">
                <a16:creationId xmlns:a16="http://schemas.microsoft.com/office/drawing/2014/main" id="{116FFF21-4897-78FB-915B-B2D92E4E74F9}"/>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993013" y="4575366"/>
            <a:ext cx="2047125" cy="2144521"/>
          </a:xfrm>
          <a:prstGeom prst="rect">
            <a:avLst/>
          </a:prstGeom>
        </p:spPr>
      </p:pic>
      <p:sp>
        <p:nvSpPr>
          <p:cNvPr id="3" name="Slide Number Placeholder 2">
            <a:extLst>
              <a:ext uri="{FF2B5EF4-FFF2-40B4-BE49-F238E27FC236}">
                <a16:creationId xmlns:a16="http://schemas.microsoft.com/office/drawing/2014/main" id="{1C2491B0-03DC-DC40-B9F6-B0D720A4C177}"/>
              </a:ext>
            </a:extLst>
          </p:cNvPr>
          <p:cNvSpPr>
            <a:spLocks noGrp="1"/>
          </p:cNvSpPr>
          <p:nvPr>
            <p:ph type="sldNum" sz="quarter" idx="12"/>
          </p:nvPr>
        </p:nvSpPr>
        <p:spPr/>
        <p:txBody>
          <a:bodyPr/>
          <a:lstStyle/>
          <a:p>
            <a:fld id="{18A2CDE4-3082-4745-8113-95C0C52A0D80}" type="slidenum">
              <a:rPr lang="en-US" smtClean="0"/>
              <a:t>31</a:t>
            </a:fld>
            <a:endParaRPr lang="en-US"/>
          </a:p>
        </p:txBody>
      </p:sp>
    </p:spTree>
    <p:extLst>
      <p:ext uri="{BB962C8B-B14F-4D97-AF65-F5344CB8AC3E}">
        <p14:creationId xmlns:p14="http://schemas.microsoft.com/office/powerpoint/2010/main" val="242934546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AB5E52-0F9B-4E24-BD94-AE639A693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5"/>
            <a:ext cx="12192000" cy="5023157"/>
          </a:xfrm>
          <a:prstGeom prst="rect">
            <a:avLst/>
          </a:prstGeom>
        </p:spPr>
      </p:pic>
      <p:sp>
        <p:nvSpPr>
          <p:cNvPr id="2" name="TextBox 1">
            <a:extLst>
              <a:ext uri="{FF2B5EF4-FFF2-40B4-BE49-F238E27FC236}">
                <a16:creationId xmlns:a16="http://schemas.microsoft.com/office/drawing/2014/main" id="{83661414-4406-42F1-BBC2-90D72C59FB57}"/>
              </a:ext>
            </a:extLst>
          </p:cNvPr>
          <p:cNvSpPr txBox="1"/>
          <p:nvPr/>
        </p:nvSpPr>
        <p:spPr>
          <a:xfrm>
            <a:off x="-123504" y="254677"/>
            <a:ext cx="12315504" cy="1107996"/>
          </a:xfrm>
          <a:prstGeom prst="rect">
            <a:avLst/>
          </a:prstGeom>
          <a:noFill/>
        </p:spPr>
        <p:txBody>
          <a:bodyPr wrap="square" rtlCol="0">
            <a:spAutoFit/>
          </a:bodyPr>
          <a:lstStyle/>
          <a:p>
            <a:pPr algn="ctr"/>
            <a:r>
              <a:rPr lang="en-US" sz="6600" b="1" dirty="0">
                <a:solidFill>
                  <a:schemeClr val="bg1"/>
                </a:solidFill>
                <a:latin typeface="Archivo Black" panose="020B0A03020202020B04" pitchFamily="34" charset="0"/>
              </a:rPr>
              <a:t>What is a balanced diet?</a:t>
            </a:r>
          </a:p>
        </p:txBody>
      </p:sp>
      <p:pic>
        <p:nvPicPr>
          <p:cNvPr id="12" name="Picture 11">
            <a:extLst>
              <a:ext uri="{FF2B5EF4-FFF2-40B4-BE49-F238E27FC236}">
                <a16:creationId xmlns:a16="http://schemas.microsoft.com/office/drawing/2014/main" id="{DAA1DBEE-FF68-4598-954B-FC32B410A6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453145" y="2078141"/>
            <a:ext cx="5873308" cy="4525181"/>
          </a:xfrm>
          <a:prstGeom prst="rect">
            <a:avLst/>
          </a:prstGeom>
        </p:spPr>
      </p:pic>
      <p:sp>
        <p:nvSpPr>
          <p:cNvPr id="3" name="Slide Number Placeholder 2">
            <a:extLst>
              <a:ext uri="{FF2B5EF4-FFF2-40B4-BE49-F238E27FC236}">
                <a16:creationId xmlns:a16="http://schemas.microsoft.com/office/drawing/2014/main" id="{885160EC-8FF5-280F-24D0-8D3F1BF75981}"/>
              </a:ext>
            </a:extLst>
          </p:cNvPr>
          <p:cNvSpPr>
            <a:spLocks noGrp="1"/>
          </p:cNvSpPr>
          <p:nvPr>
            <p:ph type="sldNum" sz="quarter" idx="12"/>
          </p:nvPr>
        </p:nvSpPr>
        <p:spPr/>
        <p:txBody>
          <a:bodyPr/>
          <a:lstStyle/>
          <a:p>
            <a:fld id="{18A2CDE4-3082-4745-8113-95C0C52A0D80}" type="slidenum">
              <a:rPr lang="en-US" smtClean="0"/>
              <a:t>32</a:t>
            </a:fld>
            <a:endParaRPr lang="en-US"/>
          </a:p>
        </p:txBody>
      </p:sp>
    </p:spTree>
    <p:extLst>
      <p:ext uri="{BB962C8B-B14F-4D97-AF65-F5344CB8AC3E}">
        <p14:creationId xmlns:p14="http://schemas.microsoft.com/office/powerpoint/2010/main" val="2569568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019BE3-A6D4-417F-A8BF-41772F1BD46E}"/>
              </a:ext>
            </a:extLst>
          </p:cNvPr>
          <p:cNvSpPr txBox="1"/>
          <p:nvPr/>
        </p:nvSpPr>
        <p:spPr>
          <a:xfrm>
            <a:off x="2359152" y="189362"/>
            <a:ext cx="7827264" cy="830997"/>
          </a:xfrm>
          <a:prstGeom prst="rect">
            <a:avLst/>
          </a:prstGeom>
          <a:noFill/>
        </p:spPr>
        <p:txBody>
          <a:bodyPr wrap="square" rtlCol="0">
            <a:spAutoFit/>
          </a:bodyPr>
          <a:lstStyle/>
          <a:p>
            <a:pPr algn="ctr"/>
            <a:r>
              <a:rPr lang="en-US" sz="4800" dirty="0">
                <a:solidFill>
                  <a:schemeClr val="accent5"/>
                </a:solidFill>
                <a:latin typeface="Archivo Black" panose="020B0A03020202020B04" pitchFamily="34" charset="0"/>
              </a:rPr>
              <a:t>Healthy or </a:t>
            </a:r>
            <a:r>
              <a:rPr lang="en-US" sz="4800" dirty="0" err="1">
                <a:solidFill>
                  <a:schemeClr val="accent5"/>
                </a:solidFill>
                <a:latin typeface="Archivo Black" panose="020B0A03020202020B04" pitchFamily="34" charset="0"/>
              </a:rPr>
              <a:t>UnHealthy</a:t>
            </a:r>
            <a:r>
              <a:rPr lang="en-US" sz="4800" dirty="0">
                <a:solidFill>
                  <a:schemeClr val="accent5"/>
                </a:solidFill>
                <a:latin typeface="Archivo Black" panose="020B0A03020202020B04" pitchFamily="34" charset="0"/>
              </a:rPr>
              <a:t>?</a:t>
            </a:r>
          </a:p>
        </p:txBody>
      </p:sp>
      <p:pic>
        <p:nvPicPr>
          <p:cNvPr id="5" name="Picture 4" descr="Logo&#10;&#10;Description automatically generated">
            <a:extLst>
              <a:ext uri="{FF2B5EF4-FFF2-40B4-BE49-F238E27FC236}">
                <a16:creationId xmlns:a16="http://schemas.microsoft.com/office/drawing/2014/main" id="{16A7CB5E-4291-6C58-0080-95EC2F4B904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980937" y="697212"/>
            <a:ext cx="2428152" cy="2428152"/>
          </a:xfrm>
          <a:prstGeom prst="rect">
            <a:avLst/>
          </a:prstGeom>
        </p:spPr>
      </p:pic>
      <p:pic>
        <p:nvPicPr>
          <p:cNvPr id="15" name="Picture 14" descr="Icon&#10;&#10;Description automatically generated">
            <a:extLst>
              <a:ext uri="{FF2B5EF4-FFF2-40B4-BE49-F238E27FC236}">
                <a16:creationId xmlns:a16="http://schemas.microsoft.com/office/drawing/2014/main" id="{102E0D80-0E39-8EB2-DAD6-B24EB51CADD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282625" y="3877645"/>
            <a:ext cx="2428152" cy="1800880"/>
          </a:xfrm>
          <a:prstGeom prst="rect">
            <a:avLst/>
          </a:prstGeom>
        </p:spPr>
      </p:pic>
      <p:pic>
        <p:nvPicPr>
          <p:cNvPr id="17" name="Picture 16" descr="Logo&#10;&#10;Description automatically generated">
            <a:extLst>
              <a:ext uri="{FF2B5EF4-FFF2-40B4-BE49-F238E27FC236}">
                <a16:creationId xmlns:a16="http://schemas.microsoft.com/office/drawing/2014/main" id="{6A84820F-A084-3D5E-FC0A-37367393894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124326" y="1230959"/>
            <a:ext cx="2309987" cy="2232025"/>
          </a:xfrm>
          <a:prstGeom prst="rect">
            <a:avLst/>
          </a:prstGeom>
        </p:spPr>
      </p:pic>
      <p:pic>
        <p:nvPicPr>
          <p:cNvPr id="19" name="Picture 18" descr="A picture containing clipart&#10;&#10;Description automatically generated">
            <a:extLst>
              <a:ext uri="{FF2B5EF4-FFF2-40B4-BE49-F238E27FC236}">
                <a16:creationId xmlns:a16="http://schemas.microsoft.com/office/drawing/2014/main" id="{D48CF948-500C-48D6-D468-5562FEF8BE68}"/>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07635" y="844050"/>
            <a:ext cx="1214076" cy="2428152"/>
          </a:xfrm>
          <a:prstGeom prst="rect">
            <a:avLst/>
          </a:prstGeom>
        </p:spPr>
      </p:pic>
      <p:pic>
        <p:nvPicPr>
          <p:cNvPr id="21" name="Picture 20" descr="Logo&#10;&#10;Description automatically generated">
            <a:extLst>
              <a:ext uri="{FF2B5EF4-FFF2-40B4-BE49-F238E27FC236}">
                <a16:creationId xmlns:a16="http://schemas.microsoft.com/office/drawing/2014/main" id="{D17FAB5C-12F5-B9AD-BD5C-811921764F83}"/>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315839" y="3429000"/>
            <a:ext cx="1992885" cy="1928598"/>
          </a:xfrm>
          <a:prstGeom prst="rect">
            <a:avLst/>
          </a:prstGeom>
        </p:spPr>
      </p:pic>
      <p:pic>
        <p:nvPicPr>
          <p:cNvPr id="23" name="Picture 22" descr="A picture containing dark, orange&#10;&#10;Description automatically generated">
            <a:extLst>
              <a:ext uri="{FF2B5EF4-FFF2-40B4-BE49-F238E27FC236}">
                <a16:creationId xmlns:a16="http://schemas.microsoft.com/office/drawing/2014/main" id="{8BC70AD7-6162-1035-4E2C-812A56D43303}"/>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8922201" y="3795620"/>
            <a:ext cx="2033664" cy="2033664"/>
          </a:xfrm>
          <a:prstGeom prst="rect">
            <a:avLst/>
          </a:prstGeom>
        </p:spPr>
      </p:pic>
      <p:pic>
        <p:nvPicPr>
          <p:cNvPr id="25" name="Picture 24" descr="A picture containing clipart&#10;&#10;Description automatically generated">
            <a:extLst>
              <a:ext uri="{FF2B5EF4-FFF2-40B4-BE49-F238E27FC236}">
                <a16:creationId xmlns:a16="http://schemas.microsoft.com/office/drawing/2014/main" id="{6EA7B313-87FD-B47C-BC34-B691FEB61737}"/>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6539061" y="3407740"/>
            <a:ext cx="1702327" cy="1967690"/>
          </a:xfrm>
          <a:prstGeom prst="rect">
            <a:avLst/>
          </a:prstGeom>
        </p:spPr>
      </p:pic>
      <p:pic>
        <p:nvPicPr>
          <p:cNvPr id="28" name="Picture 27" descr="A group of oranges&#10;&#10;Description automatically generated with medium confidence">
            <a:extLst>
              <a:ext uri="{FF2B5EF4-FFF2-40B4-BE49-F238E27FC236}">
                <a16:creationId xmlns:a16="http://schemas.microsoft.com/office/drawing/2014/main" id="{57C5695E-E3F6-7FE4-88B9-EFABF770184F}"/>
              </a:ext>
            </a:extLst>
          </p:cNvPr>
          <p:cNvPicPr>
            <a:picLocks noChangeAspect="1"/>
          </p:cNvPicPr>
          <p:nvPr/>
        </p:nvPicPr>
        <p:blipFill>
          <a:blip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1905947" y="1833509"/>
            <a:ext cx="2590754" cy="1663382"/>
          </a:xfrm>
          <a:prstGeom prst="rect">
            <a:avLst/>
          </a:prstGeom>
        </p:spPr>
      </p:pic>
      <p:sp>
        <p:nvSpPr>
          <p:cNvPr id="3" name="Slide Number Placeholder 2">
            <a:extLst>
              <a:ext uri="{FF2B5EF4-FFF2-40B4-BE49-F238E27FC236}">
                <a16:creationId xmlns:a16="http://schemas.microsoft.com/office/drawing/2014/main" id="{CB2FF509-FCC7-0444-B77F-DF336B15BC78}"/>
              </a:ext>
            </a:extLst>
          </p:cNvPr>
          <p:cNvSpPr>
            <a:spLocks noGrp="1"/>
          </p:cNvSpPr>
          <p:nvPr>
            <p:ph type="sldNum" sz="quarter" idx="12"/>
          </p:nvPr>
        </p:nvSpPr>
        <p:spPr/>
        <p:txBody>
          <a:bodyPr/>
          <a:lstStyle/>
          <a:p>
            <a:fld id="{18A2CDE4-3082-4745-8113-95C0C52A0D80}" type="slidenum">
              <a:rPr lang="en-US" smtClean="0"/>
              <a:t>33</a:t>
            </a:fld>
            <a:endParaRPr lang="en-US"/>
          </a:p>
        </p:txBody>
      </p:sp>
    </p:spTree>
    <p:custDataLst>
      <p:tags r:id="rId1"/>
    </p:custDataLst>
    <p:extLst>
      <p:ext uri="{BB962C8B-B14F-4D97-AF65-F5344CB8AC3E}">
        <p14:creationId xmlns:p14="http://schemas.microsoft.com/office/powerpoint/2010/main" val="5527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xit" presetSubtype="0" fill="hold" nodeType="clickEffect">
                                  <p:stCondLst>
                                    <p:cond delay="0"/>
                                  </p:stCondLst>
                                  <p:childTnLst>
                                    <p:animEffect transition="out" filter="fade">
                                      <p:cBhvr>
                                        <p:cTn id="6" dur="2000"/>
                                        <p:tgtEl>
                                          <p:spTgt spid="19"/>
                                        </p:tgtEl>
                                      </p:cBhvr>
                                    </p:animEffect>
                                    <p:anim calcmode="lin" valueType="num">
                                      <p:cBhvr>
                                        <p:cTn id="7" dur="2000"/>
                                        <p:tgtEl>
                                          <p:spTgt spid="19"/>
                                        </p:tgtEl>
                                        <p:attrNameLst>
                                          <p:attrName>style.rotation</p:attrName>
                                        </p:attrNameLst>
                                      </p:cBhvr>
                                      <p:tavLst>
                                        <p:tav tm="0">
                                          <p:val>
                                            <p:fltVal val="0"/>
                                          </p:val>
                                        </p:tav>
                                        <p:tav tm="100000">
                                          <p:val>
                                            <p:fltVal val="720"/>
                                          </p:val>
                                        </p:tav>
                                      </p:tavLst>
                                    </p:anim>
                                    <p:anim calcmode="lin" valueType="num">
                                      <p:cBhvr>
                                        <p:cTn id="8" dur="2000"/>
                                        <p:tgtEl>
                                          <p:spTgt spid="19"/>
                                        </p:tgtEl>
                                        <p:attrNameLst>
                                          <p:attrName>ppt_h</p:attrName>
                                        </p:attrNameLst>
                                      </p:cBhvr>
                                      <p:tavLst>
                                        <p:tav tm="0">
                                          <p:val>
                                            <p:strVal val="ppt_h"/>
                                          </p:val>
                                        </p:tav>
                                        <p:tav tm="100000">
                                          <p:val>
                                            <p:fltVal val="0"/>
                                          </p:val>
                                        </p:tav>
                                      </p:tavLst>
                                    </p:anim>
                                    <p:anim calcmode="lin" valueType="num">
                                      <p:cBhvr>
                                        <p:cTn id="9" dur="2000"/>
                                        <p:tgtEl>
                                          <p:spTgt spid="19"/>
                                        </p:tgtEl>
                                        <p:attrNameLst>
                                          <p:attrName>ppt_w</p:attrName>
                                        </p:attrNameLst>
                                      </p:cBhvr>
                                      <p:tavLst>
                                        <p:tav tm="0">
                                          <p:val>
                                            <p:strVal val="ppt_w"/>
                                          </p:val>
                                        </p:tav>
                                        <p:tav tm="100000">
                                          <p:val>
                                            <p:fltVal val="0"/>
                                          </p:val>
                                        </p:tav>
                                      </p:tavLst>
                                    </p:anim>
                                    <p:set>
                                      <p:cBhvr>
                                        <p:cTn id="10" dur="1" fill="hold">
                                          <p:stCondLst>
                                            <p:cond delay="19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5" presetClass="exit" presetSubtype="0" fill="hold" nodeType="clickEffect">
                                  <p:stCondLst>
                                    <p:cond delay="0"/>
                                  </p:stCondLst>
                                  <p:childTnLst>
                                    <p:animEffect transition="out" filter="fade">
                                      <p:cBhvr>
                                        <p:cTn id="18" dur="2000"/>
                                        <p:tgtEl>
                                          <p:spTgt spid="5"/>
                                        </p:tgtEl>
                                      </p:cBhvr>
                                    </p:animEffect>
                                    <p:anim calcmode="lin" valueType="num">
                                      <p:cBhvr>
                                        <p:cTn id="19" dur="2000"/>
                                        <p:tgtEl>
                                          <p:spTgt spid="5"/>
                                        </p:tgtEl>
                                        <p:attrNameLst>
                                          <p:attrName>style.rotation</p:attrName>
                                        </p:attrNameLst>
                                      </p:cBhvr>
                                      <p:tavLst>
                                        <p:tav tm="0">
                                          <p:val>
                                            <p:fltVal val="0"/>
                                          </p:val>
                                        </p:tav>
                                        <p:tav tm="100000">
                                          <p:val>
                                            <p:fltVal val="720"/>
                                          </p:val>
                                        </p:tav>
                                      </p:tavLst>
                                    </p:anim>
                                    <p:anim calcmode="lin" valueType="num">
                                      <p:cBhvr>
                                        <p:cTn id="20" dur="2000"/>
                                        <p:tgtEl>
                                          <p:spTgt spid="5"/>
                                        </p:tgtEl>
                                        <p:attrNameLst>
                                          <p:attrName>ppt_h</p:attrName>
                                        </p:attrNameLst>
                                      </p:cBhvr>
                                      <p:tavLst>
                                        <p:tav tm="0">
                                          <p:val>
                                            <p:strVal val="ppt_h"/>
                                          </p:val>
                                        </p:tav>
                                        <p:tav tm="100000">
                                          <p:val>
                                            <p:fltVal val="0"/>
                                          </p:val>
                                        </p:tav>
                                      </p:tavLst>
                                    </p:anim>
                                    <p:anim calcmode="lin" valueType="num">
                                      <p:cBhvr>
                                        <p:cTn id="21" dur="2000"/>
                                        <p:tgtEl>
                                          <p:spTgt spid="5"/>
                                        </p:tgtEl>
                                        <p:attrNameLst>
                                          <p:attrName>ppt_w</p:attrName>
                                        </p:attrNameLst>
                                      </p:cBhvr>
                                      <p:tavLst>
                                        <p:tav tm="0">
                                          <p:val>
                                            <p:strVal val="ppt_w"/>
                                          </p:val>
                                        </p:tav>
                                        <p:tav tm="100000">
                                          <p:val>
                                            <p:fltVal val="0"/>
                                          </p:val>
                                        </p:tav>
                                      </p:tavLst>
                                    </p:anim>
                                    <p:set>
                                      <p:cBhvr>
                                        <p:cTn id="22" dur="1" fill="hold">
                                          <p:stCondLst>
                                            <p:cond delay="1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5" presetClass="exit" presetSubtype="0" fill="hold" nodeType="clickEffect">
                                  <p:stCondLst>
                                    <p:cond delay="0"/>
                                  </p:stCondLst>
                                  <p:childTnLst>
                                    <p:animEffect transition="out" filter="fade">
                                      <p:cBhvr>
                                        <p:cTn id="26" dur="2000"/>
                                        <p:tgtEl>
                                          <p:spTgt spid="17"/>
                                        </p:tgtEl>
                                      </p:cBhvr>
                                    </p:animEffect>
                                    <p:anim calcmode="lin" valueType="num">
                                      <p:cBhvr>
                                        <p:cTn id="27" dur="2000"/>
                                        <p:tgtEl>
                                          <p:spTgt spid="17"/>
                                        </p:tgtEl>
                                        <p:attrNameLst>
                                          <p:attrName>style.rotation</p:attrName>
                                        </p:attrNameLst>
                                      </p:cBhvr>
                                      <p:tavLst>
                                        <p:tav tm="0">
                                          <p:val>
                                            <p:fltVal val="0"/>
                                          </p:val>
                                        </p:tav>
                                        <p:tav tm="100000">
                                          <p:val>
                                            <p:fltVal val="720"/>
                                          </p:val>
                                        </p:tav>
                                      </p:tavLst>
                                    </p:anim>
                                    <p:anim calcmode="lin" valueType="num">
                                      <p:cBhvr>
                                        <p:cTn id="28" dur="2000"/>
                                        <p:tgtEl>
                                          <p:spTgt spid="17"/>
                                        </p:tgtEl>
                                        <p:attrNameLst>
                                          <p:attrName>ppt_h</p:attrName>
                                        </p:attrNameLst>
                                      </p:cBhvr>
                                      <p:tavLst>
                                        <p:tav tm="0">
                                          <p:val>
                                            <p:strVal val="ppt_h"/>
                                          </p:val>
                                        </p:tav>
                                        <p:tav tm="100000">
                                          <p:val>
                                            <p:fltVal val="0"/>
                                          </p:val>
                                        </p:tav>
                                      </p:tavLst>
                                    </p:anim>
                                    <p:anim calcmode="lin" valueType="num">
                                      <p:cBhvr>
                                        <p:cTn id="29" dur="2000"/>
                                        <p:tgtEl>
                                          <p:spTgt spid="17"/>
                                        </p:tgtEl>
                                        <p:attrNameLst>
                                          <p:attrName>ppt_w</p:attrName>
                                        </p:attrNameLst>
                                      </p:cBhvr>
                                      <p:tavLst>
                                        <p:tav tm="0">
                                          <p:val>
                                            <p:strVal val="ppt_w"/>
                                          </p:val>
                                        </p:tav>
                                        <p:tav tm="100000">
                                          <p:val>
                                            <p:fltVal val="0"/>
                                          </p:val>
                                        </p:tav>
                                      </p:tavLst>
                                    </p:anim>
                                    <p:set>
                                      <p:cBhvr>
                                        <p:cTn id="30" dur="1" fill="hold">
                                          <p:stCondLst>
                                            <p:cond delay="19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1600000">
                                      <p:cBhvr>
                                        <p:cTn id="34" dur="2000" fill="hold"/>
                                        <p:tgtEl>
                                          <p:spTgt spid="21"/>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5" presetClass="exit" presetSubtype="0" fill="hold" nodeType="clickEffect">
                                  <p:stCondLst>
                                    <p:cond delay="0"/>
                                  </p:stCondLst>
                                  <p:childTnLst>
                                    <p:animEffect transition="out" filter="fade">
                                      <p:cBhvr>
                                        <p:cTn id="38" dur="2000"/>
                                        <p:tgtEl>
                                          <p:spTgt spid="15"/>
                                        </p:tgtEl>
                                      </p:cBhvr>
                                    </p:animEffect>
                                    <p:anim calcmode="lin" valueType="num">
                                      <p:cBhvr>
                                        <p:cTn id="39" dur="2000"/>
                                        <p:tgtEl>
                                          <p:spTgt spid="15"/>
                                        </p:tgtEl>
                                        <p:attrNameLst>
                                          <p:attrName>style.rotation</p:attrName>
                                        </p:attrNameLst>
                                      </p:cBhvr>
                                      <p:tavLst>
                                        <p:tav tm="0">
                                          <p:val>
                                            <p:fltVal val="0"/>
                                          </p:val>
                                        </p:tav>
                                        <p:tav tm="100000">
                                          <p:val>
                                            <p:fltVal val="720"/>
                                          </p:val>
                                        </p:tav>
                                      </p:tavLst>
                                    </p:anim>
                                    <p:anim calcmode="lin" valueType="num">
                                      <p:cBhvr>
                                        <p:cTn id="40" dur="2000"/>
                                        <p:tgtEl>
                                          <p:spTgt spid="15"/>
                                        </p:tgtEl>
                                        <p:attrNameLst>
                                          <p:attrName>ppt_h</p:attrName>
                                        </p:attrNameLst>
                                      </p:cBhvr>
                                      <p:tavLst>
                                        <p:tav tm="0">
                                          <p:val>
                                            <p:strVal val="ppt_h"/>
                                          </p:val>
                                        </p:tav>
                                        <p:tav tm="100000">
                                          <p:val>
                                            <p:fltVal val="0"/>
                                          </p:val>
                                        </p:tav>
                                      </p:tavLst>
                                    </p:anim>
                                    <p:anim calcmode="lin" valueType="num">
                                      <p:cBhvr>
                                        <p:cTn id="41" dur="2000"/>
                                        <p:tgtEl>
                                          <p:spTgt spid="15"/>
                                        </p:tgtEl>
                                        <p:attrNameLst>
                                          <p:attrName>ppt_w</p:attrName>
                                        </p:attrNameLst>
                                      </p:cBhvr>
                                      <p:tavLst>
                                        <p:tav tm="0">
                                          <p:val>
                                            <p:strVal val="ppt_w"/>
                                          </p:val>
                                        </p:tav>
                                        <p:tav tm="100000">
                                          <p:val>
                                            <p:fltVal val="0"/>
                                          </p:val>
                                        </p:tav>
                                      </p:tavLst>
                                    </p:anim>
                                    <p:set>
                                      <p:cBhvr>
                                        <p:cTn id="42" dur="1" fill="hold">
                                          <p:stCondLst>
                                            <p:cond delay="19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25"/>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21600000">
                                      <p:cBhvr>
                                        <p:cTn id="50"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019BE3-A6D4-417F-A8BF-41772F1BD46E}"/>
              </a:ext>
            </a:extLst>
          </p:cNvPr>
          <p:cNvSpPr txBox="1"/>
          <p:nvPr/>
        </p:nvSpPr>
        <p:spPr>
          <a:xfrm>
            <a:off x="2359152" y="189362"/>
            <a:ext cx="7827264" cy="830997"/>
          </a:xfrm>
          <a:prstGeom prst="rect">
            <a:avLst/>
          </a:prstGeom>
          <a:noFill/>
        </p:spPr>
        <p:txBody>
          <a:bodyPr wrap="square" rtlCol="0">
            <a:spAutoFit/>
          </a:bodyPr>
          <a:lstStyle/>
          <a:p>
            <a:pPr algn="ctr"/>
            <a:r>
              <a:rPr lang="en-US" sz="4800" dirty="0">
                <a:solidFill>
                  <a:schemeClr val="accent5"/>
                </a:solidFill>
                <a:latin typeface="Archivo Black" panose="020B0A03020202020B04" pitchFamily="34" charset="0"/>
              </a:rPr>
              <a:t>Unhealthy</a:t>
            </a:r>
          </a:p>
        </p:txBody>
      </p:sp>
      <p:pic>
        <p:nvPicPr>
          <p:cNvPr id="5" name="Picture 4" descr="Logo&#10;&#10;Description automatically generated">
            <a:extLst>
              <a:ext uri="{FF2B5EF4-FFF2-40B4-BE49-F238E27FC236}">
                <a16:creationId xmlns:a16="http://schemas.microsoft.com/office/drawing/2014/main" id="{16A7CB5E-4291-6C58-0080-95EC2F4B904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80937" y="697212"/>
            <a:ext cx="2428152" cy="2428152"/>
          </a:xfrm>
          <a:prstGeom prst="rect">
            <a:avLst/>
          </a:prstGeom>
        </p:spPr>
      </p:pic>
      <p:pic>
        <p:nvPicPr>
          <p:cNvPr id="15" name="Picture 14" descr="Icon&#10;&#10;Description automatically generated">
            <a:extLst>
              <a:ext uri="{FF2B5EF4-FFF2-40B4-BE49-F238E27FC236}">
                <a16:creationId xmlns:a16="http://schemas.microsoft.com/office/drawing/2014/main" id="{102E0D80-0E39-8EB2-DAD6-B24EB51CADD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282625" y="3877645"/>
            <a:ext cx="2428152" cy="1800880"/>
          </a:xfrm>
          <a:prstGeom prst="rect">
            <a:avLst/>
          </a:prstGeom>
        </p:spPr>
      </p:pic>
      <p:pic>
        <p:nvPicPr>
          <p:cNvPr id="17" name="Picture 16" descr="Logo&#10;&#10;Description automatically generated">
            <a:extLst>
              <a:ext uri="{FF2B5EF4-FFF2-40B4-BE49-F238E27FC236}">
                <a16:creationId xmlns:a16="http://schemas.microsoft.com/office/drawing/2014/main" id="{6A84820F-A084-3D5E-FC0A-37367393894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124326" y="1230959"/>
            <a:ext cx="2309987" cy="2232025"/>
          </a:xfrm>
          <a:prstGeom prst="rect">
            <a:avLst/>
          </a:prstGeom>
        </p:spPr>
      </p:pic>
      <p:pic>
        <p:nvPicPr>
          <p:cNvPr id="19" name="Picture 18" descr="A picture containing clipart&#10;&#10;Description automatically generated">
            <a:extLst>
              <a:ext uri="{FF2B5EF4-FFF2-40B4-BE49-F238E27FC236}">
                <a16:creationId xmlns:a16="http://schemas.microsoft.com/office/drawing/2014/main" id="{D48CF948-500C-48D6-D468-5562FEF8BE6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07635" y="844050"/>
            <a:ext cx="1214076" cy="2428152"/>
          </a:xfrm>
          <a:prstGeom prst="rect">
            <a:avLst/>
          </a:prstGeom>
        </p:spPr>
      </p:pic>
      <p:sp>
        <p:nvSpPr>
          <p:cNvPr id="3" name="Slide Number Placeholder 2">
            <a:extLst>
              <a:ext uri="{FF2B5EF4-FFF2-40B4-BE49-F238E27FC236}">
                <a16:creationId xmlns:a16="http://schemas.microsoft.com/office/drawing/2014/main" id="{2A62123E-3AAF-57ED-3EEA-F220C97114C2}"/>
              </a:ext>
            </a:extLst>
          </p:cNvPr>
          <p:cNvSpPr>
            <a:spLocks noGrp="1"/>
          </p:cNvSpPr>
          <p:nvPr>
            <p:ph type="sldNum" sz="quarter" idx="12"/>
          </p:nvPr>
        </p:nvSpPr>
        <p:spPr/>
        <p:txBody>
          <a:bodyPr/>
          <a:lstStyle/>
          <a:p>
            <a:fld id="{18A2CDE4-3082-4745-8113-95C0C52A0D80}" type="slidenum">
              <a:rPr lang="en-US" smtClean="0"/>
              <a:t>34</a:t>
            </a:fld>
            <a:endParaRPr lang="en-US"/>
          </a:p>
        </p:txBody>
      </p:sp>
    </p:spTree>
    <p:extLst>
      <p:ext uri="{BB962C8B-B14F-4D97-AF65-F5344CB8AC3E}">
        <p14:creationId xmlns:p14="http://schemas.microsoft.com/office/powerpoint/2010/main" val="1870257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661414-4406-42F1-BBC2-90D72C59FB57}"/>
              </a:ext>
            </a:extLst>
          </p:cNvPr>
          <p:cNvSpPr txBox="1">
            <a:spLocks noGrp="1" noRot="1" noMove="1" noResize="1" noEditPoints="1" noAdjustHandles="1" noChangeArrowheads="1" noChangeShapeType="1"/>
          </p:cNvSpPr>
          <p:nvPr/>
        </p:nvSpPr>
        <p:spPr>
          <a:xfrm>
            <a:off x="4128368" y="4522156"/>
            <a:ext cx="4937937" cy="1363215"/>
          </a:xfrm>
          <a:prstGeom prst="rect">
            <a:avLst/>
          </a:prstGeom>
        </p:spPr>
        <p:txBody>
          <a:bodyPr vert="horz" lIns="91440" tIns="45720" rIns="91440" bIns="45720" rtlCol="0" anchor="t">
            <a:normAutofit fontScale="85000" lnSpcReduction="20000"/>
          </a:bodyPr>
          <a:lstStyle/>
          <a:p>
            <a:pPr algn="ctr">
              <a:lnSpc>
                <a:spcPct val="90000"/>
              </a:lnSpc>
              <a:spcBef>
                <a:spcPct val="0"/>
              </a:spcBef>
              <a:spcAft>
                <a:spcPts val="600"/>
              </a:spcAft>
            </a:pPr>
            <a:r>
              <a:rPr lang="en-US" sz="6600" b="1" dirty="0">
                <a:latin typeface="Archivo Black" panose="020B0A03020202020B04" pitchFamily="34" charset="0"/>
                <a:ea typeface="+mj-ea"/>
                <a:cs typeface="+mj-cs"/>
              </a:rPr>
              <a:t>GET OUTSIDE!</a:t>
            </a:r>
            <a:endParaRPr lang="en-US" sz="6600" b="1" kern="1200" dirty="0">
              <a:solidFill>
                <a:schemeClr val="tx1"/>
              </a:solidFill>
              <a:latin typeface="Archivo Black" panose="020B0A03020202020B04" pitchFamily="34" charset="0"/>
              <a:ea typeface="+mj-ea"/>
              <a:cs typeface="+mj-cs"/>
            </a:endParaRPr>
          </a:p>
        </p:txBody>
      </p:sp>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B9A053A7-FBA2-1ED8-1D58-87A500D57D0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19175" y="1142617"/>
            <a:ext cx="2741608" cy="2024791"/>
          </a:xfrm>
          <a:prstGeom prst="rect">
            <a:avLst/>
          </a:prstGeom>
        </p:spPr>
      </p:pic>
      <p:pic>
        <p:nvPicPr>
          <p:cNvPr id="16" name="Picture 15" descr="A picture containing text, light, vector graphics&#10;&#10;Description automatically generated">
            <a:extLst>
              <a:ext uri="{FF2B5EF4-FFF2-40B4-BE49-F238E27FC236}">
                <a16:creationId xmlns:a16="http://schemas.microsoft.com/office/drawing/2014/main" id="{1487A277-AEDF-7560-D07C-3357BA25F40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363235" y="4755773"/>
            <a:ext cx="2684793" cy="2098861"/>
          </a:xfrm>
          <a:prstGeom prst="rect">
            <a:avLst/>
          </a:prstGeom>
        </p:spPr>
      </p:pic>
      <p:pic>
        <p:nvPicPr>
          <p:cNvPr id="23" name="Picture 22">
            <a:extLst>
              <a:ext uri="{FF2B5EF4-FFF2-40B4-BE49-F238E27FC236}">
                <a16:creationId xmlns:a16="http://schemas.microsoft.com/office/drawing/2014/main" id="{E352677D-7159-3DE6-287F-B4C4C2B148B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2503" y="3083015"/>
            <a:ext cx="3564638" cy="3482377"/>
          </a:xfrm>
          <a:prstGeom prst="rect">
            <a:avLst/>
          </a:prstGeom>
        </p:spPr>
      </p:pic>
      <p:pic>
        <p:nvPicPr>
          <p:cNvPr id="29" name="Picture 28" descr="A picture containing text, vector graphics&#10;&#10;Description automatically generated">
            <a:extLst>
              <a:ext uri="{FF2B5EF4-FFF2-40B4-BE49-F238E27FC236}">
                <a16:creationId xmlns:a16="http://schemas.microsoft.com/office/drawing/2014/main" id="{9D2449F5-0769-8B8B-4376-D80A969B672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783506" y="133351"/>
            <a:ext cx="2091182" cy="2862455"/>
          </a:xfrm>
          <a:prstGeom prst="rect">
            <a:avLst/>
          </a:prstGeom>
        </p:spPr>
      </p:pic>
      <p:pic>
        <p:nvPicPr>
          <p:cNvPr id="33" name="Picture 32" descr="Logo&#10;&#10;Description automatically generated">
            <a:extLst>
              <a:ext uri="{FF2B5EF4-FFF2-40B4-BE49-F238E27FC236}">
                <a16:creationId xmlns:a16="http://schemas.microsoft.com/office/drawing/2014/main" id="{9B4E0186-5E7C-2D3A-E645-B2601DAD519A}"/>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439821" y="50149"/>
            <a:ext cx="1404026" cy="1961958"/>
          </a:xfrm>
          <a:prstGeom prst="rect">
            <a:avLst/>
          </a:prstGeom>
        </p:spPr>
      </p:pic>
      <p:sp>
        <p:nvSpPr>
          <p:cNvPr id="3" name="Slide Number Placeholder 2">
            <a:extLst>
              <a:ext uri="{FF2B5EF4-FFF2-40B4-BE49-F238E27FC236}">
                <a16:creationId xmlns:a16="http://schemas.microsoft.com/office/drawing/2014/main" id="{277CE3BA-327B-0179-5B1C-2ABA9F1C9D11}"/>
              </a:ext>
            </a:extLst>
          </p:cNvPr>
          <p:cNvSpPr>
            <a:spLocks noGrp="1"/>
          </p:cNvSpPr>
          <p:nvPr>
            <p:ph type="sldNum" sz="quarter" idx="12"/>
          </p:nvPr>
        </p:nvSpPr>
        <p:spPr/>
        <p:txBody>
          <a:bodyPr/>
          <a:lstStyle/>
          <a:p>
            <a:fld id="{18A2CDE4-3082-4745-8113-95C0C52A0D80}" type="slidenum">
              <a:rPr lang="en-US" smtClean="0"/>
              <a:t>35</a:t>
            </a:fld>
            <a:endParaRPr lang="en-US"/>
          </a:p>
        </p:txBody>
      </p:sp>
    </p:spTree>
    <p:extLst>
      <p:ext uri="{BB962C8B-B14F-4D97-AF65-F5344CB8AC3E}">
        <p14:creationId xmlns:p14="http://schemas.microsoft.com/office/powerpoint/2010/main" val="230827840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AB5E52-0F9B-4E24-BD94-AE639A693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25"/>
            <a:ext cx="12192000" cy="6858000"/>
          </a:xfrm>
          <a:prstGeom prst="rect">
            <a:avLst/>
          </a:prstGeom>
        </p:spPr>
      </p:pic>
      <p:sp>
        <p:nvSpPr>
          <p:cNvPr id="2" name="TextBox 1">
            <a:extLst>
              <a:ext uri="{FF2B5EF4-FFF2-40B4-BE49-F238E27FC236}">
                <a16:creationId xmlns:a16="http://schemas.microsoft.com/office/drawing/2014/main" id="{83661414-4406-42F1-BBC2-90D72C59FB57}"/>
              </a:ext>
            </a:extLst>
          </p:cNvPr>
          <p:cNvSpPr txBox="1"/>
          <p:nvPr/>
        </p:nvSpPr>
        <p:spPr>
          <a:xfrm>
            <a:off x="958044" y="265100"/>
            <a:ext cx="10275911" cy="2123658"/>
          </a:xfrm>
          <a:prstGeom prst="rect">
            <a:avLst/>
          </a:prstGeom>
          <a:noFill/>
        </p:spPr>
        <p:txBody>
          <a:bodyPr wrap="square" rtlCol="0">
            <a:spAutoFit/>
          </a:bodyPr>
          <a:lstStyle/>
          <a:p>
            <a:pPr algn="ctr"/>
            <a:r>
              <a:rPr lang="en-US" sz="6600" b="1" dirty="0">
                <a:solidFill>
                  <a:schemeClr val="bg1"/>
                </a:solidFill>
                <a:latin typeface="Archivo Black" panose="020B0A03020202020B04" pitchFamily="34" charset="0"/>
              </a:rPr>
              <a:t>What do you like </a:t>
            </a:r>
          </a:p>
          <a:p>
            <a:pPr algn="ctr"/>
            <a:r>
              <a:rPr lang="en-US" sz="6600" b="1" dirty="0">
                <a:solidFill>
                  <a:schemeClr val="bg1"/>
                </a:solidFill>
                <a:latin typeface="Archivo Black" panose="020B0A03020202020B04" pitchFamily="34" charset="0"/>
              </a:rPr>
              <a:t>to do outside? </a:t>
            </a:r>
          </a:p>
        </p:txBody>
      </p:sp>
      <p:pic>
        <p:nvPicPr>
          <p:cNvPr id="5" name="Picture 4" descr="A picture containing grass, sky, outdoor, field&#10;&#10;Description automatically generated">
            <a:extLst>
              <a:ext uri="{FF2B5EF4-FFF2-40B4-BE49-F238E27FC236}">
                <a16:creationId xmlns:a16="http://schemas.microsoft.com/office/drawing/2014/main" id="{C59234F8-72FC-ED82-7895-3082294BFFD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13589" y="2465251"/>
            <a:ext cx="5420368" cy="3591419"/>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tree, outdoor, ground, outdoor object&#10;&#10;Description automatically generated">
            <a:extLst>
              <a:ext uri="{FF2B5EF4-FFF2-40B4-BE49-F238E27FC236}">
                <a16:creationId xmlns:a16="http://schemas.microsoft.com/office/drawing/2014/main" id="{7FF010BE-39D2-C5D4-705F-DF2C8F396B4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096000" y="2465251"/>
            <a:ext cx="5782411" cy="3591419"/>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070577B9-EDCD-A305-00D1-2CBF8101CB20}"/>
              </a:ext>
            </a:extLst>
          </p:cNvPr>
          <p:cNvSpPr>
            <a:spLocks noGrp="1"/>
          </p:cNvSpPr>
          <p:nvPr>
            <p:ph type="sldNum" sz="quarter" idx="12"/>
          </p:nvPr>
        </p:nvSpPr>
        <p:spPr/>
        <p:txBody>
          <a:bodyPr/>
          <a:lstStyle/>
          <a:p>
            <a:fld id="{18A2CDE4-3082-4745-8113-95C0C52A0D80}" type="slidenum">
              <a:rPr lang="en-US" smtClean="0"/>
              <a:t>36</a:t>
            </a:fld>
            <a:endParaRPr lang="en-US"/>
          </a:p>
        </p:txBody>
      </p:sp>
    </p:spTree>
    <p:extLst>
      <p:ext uri="{BB962C8B-B14F-4D97-AF65-F5344CB8AC3E}">
        <p14:creationId xmlns:p14="http://schemas.microsoft.com/office/powerpoint/2010/main" val="1299233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661414-4406-42F1-BBC2-90D72C59FB57}"/>
              </a:ext>
            </a:extLst>
          </p:cNvPr>
          <p:cNvSpPr txBox="1">
            <a:spLocks noGrp="1" noRot="1" noMove="1" noResize="1" noEditPoints="1" noAdjustHandles="1" noChangeArrowheads="1" noChangeShapeType="1"/>
          </p:cNvSpPr>
          <p:nvPr/>
        </p:nvSpPr>
        <p:spPr>
          <a:xfrm>
            <a:off x="4128368" y="4522156"/>
            <a:ext cx="4937937" cy="1363215"/>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6600" b="1" dirty="0">
                <a:latin typeface="Archivo Black" panose="020B0A03020202020B04" pitchFamily="34" charset="0"/>
                <a:ea typeface="+mj-ea"/>
                <a:cs typeface="+mj-cs"/>
              </a:rPr>
              <a:t>ALWAYS BE SAFE!</a:t>
            </a:r>
            <a:endParaRPr lang="en-US" sz="6600" b="1" kern="1200" dirty="0">
              <a:solidFill>
                <a:schemeClr val="tx1"/>
              </a:solidFill>
              <a:latin typeface="Archivo Black" panose="020B0A03020202020B04" pitchFamily="34" charset="0"/>
              <a:ea typeface="+mj-ea"/>
              <a:cs typeface="+mj-cs"/>
            </a:endParaRPr>
          </a:p>
        </p:txBody>
      </p:sp>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1142117-0ACE-D95F-9867-04E903BCCC5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3272505"/>
            <a:ext cx="3012047" cy="3012047"/>
          </a:xfrm>
          <a:prstGeom prst="rect">
            <a:avLst/>
          </a:prstGeom>
        </p:spPr>
      </p:pic>
      <p:pic>
        <p:nvPicPr>
          <p:cNvPr id="8" name="Picture 7" descr="Diagram&#10;&#10;Description automatically generated">
            <a:extLst>
              <a:ext uri="{FF2B5EF4-FFF2-40B4-BE49-F238E27FC236}">
                <a16:creationId xmlns:a16="http://schemas.microsoft.com/office/drawing/2014/main" id="{C7006133-2DB9-35E2-7FF0-EAE9BA49B2D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768015" y="4794908"/>
            <a:ext cx="2478480" cy="2063092"/>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07A12ED-9DC1-A440-FE10-FE7DFB28357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921935" y="811489"/>
            <a:ext cx="2011324" cy="2681766"/>
          </a:xfrm>
          <a:prstGeom prst="rect">
            <a:avLst/>
          </a:prstGeom>
        </p:spPr>
      </p:pic>
      <p:pic>
        <p:nvPicPr>
          <p:cNvPr id="14" name="Picture 13" descr="Icon&#10;&#10;Description automatically generated">
            <a:extLst>
              <a:ext uri="{FF2B5EF4-FFF2-40B4-BE49-F238E27FC236}">
                <a16:creationId xmlns:a16="http://schemas.microsoft.com/office/drawing/2014/main" id="{1250B336-3EB2-0FF3-34FF-E108DD4F2D51}"/>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847691" y="-253094"/>
            <a:ext cx="2798929" cy="2798929"/>
          </a:xfrm>
          <a:prstGeom prst="rect">
            <a:avLst/>
          </a:prstGeom>
        </p:spPr>
      </p:pic>
      <p:pic>
        <p:nvPicPr>
          <p:cNvPr id="17" name="Picture 16" descr="A picture containing text, businesscard&#10;&#10;Description automatically generated">
            <a:extLst>
              <a:ext uri="{FF2B5EF4-FFF2-40B4-BE49-F238E27FC236}">
                <a16:creationId xmlns:a16="http://schemas.microsoft.com/office/drawing/2014/main" id="{796B5357-E245-E454-5789-E8F164D54259}"/>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9603168" y="361033"/>
            <a:ext cx="2367681" cy="2367681"/>
          </a:xfrm>
          <a:prstGeom prst="rect">
            <a:avLst/>
          </a:prstGeom>
        </p:spPr>
      </p:pic>
      <p:sp>
        <p:nvSpPr>
          <p:cNvPr id="3" name="Slide Number Placeholder 2">
            <a:extLst>
              <a:ext uri="{FF2B5EF4-FFF2-40B4-BE49-F238E27FC236}">
                <a16:creationId xmlns:a16="http://schemas.microsoft.com/office/drawing/2014/main" id="{ED5D2408-B3B0-6745-F25E-A3CF56EADB39}"/>
              </a:ext>
            </a:extLst>
          </p:cNvPr>
          <p:cNvSpPr>
            <a:spLocks noGrp="1"/>
          </p:cNvSpPr>
          <p:nvPr>
            <p:ph type="sldNum" sz="quarter" idx="12"/>
          </p:nvPr>
        </p:nvSpPr>
        <p:spPr/>
        <p:txBody>
          <a:bodyPr/>
          <a:lstStyle/>
          <a:p>
            <a:fld id="{18A2CDE4-3082-4745-8113-95C0C52A0D80}" type="slidenum">
              <a:rPr lang="en-US" smtClean="0"/>
              <a:t>37</a:t>
            </a:fld>
            <a:endParaRPr lang="en-US"/>
          </a:p>
        </p:txBody>
      </p:sp>
    </p:spTree>
    <p:custDataLst>
      <p:tags r:id="rId1"/>
    </p:custDataLst>
    <p:extLst>
      <p:ext uri="{BB962C8B-B14F-4D97-AF65-F5344CB8AC3E}">
        <p14:creationId xmlns:p14="http://schemas.microsoft.com/office/powerpoint/2010/main" val="30135882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80">
                                          <p:stCondLst>
                                            <p:cond delay="0"/>
                                          </p:stCondLst>
                                        </p:cTn>
                                        <p:tgtEl>
                                          <p:spTgt spid="17"/>
                                        </p:tgtEl>
                                      </p:cBhvr>
                                    </p:animEffect>
                                    <p:anim calcmode="lin" valueType="num">
                                      <p:cBhvr>
                                        <p:cTn id="2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6" dur="26">
                                          <p:stCondLst>
                                            <p:cond delay="650"/>
                                          </p:stCondLst>
                                        </p:cTn>
                                        <p:tgtEl>
                                          <p:spTgt spid="17"/>
                                        </p:tgtEl>
                                      </p:cBhvr>
                                      <p:to x="100000" y="60000"/>
                                    </p:animScale>
                                    <p:animScale>
                                      <p:cBhvr>
                                        <p:cTn id="27" dur="166" decel="50000">
                                          <p:stCondLst>
                                            <p:cond delay="676"/>
                                          </p:stCondLst>
                                        </p:cTn>
                                        <p:tgtEl>
                                          <p:spTgt spid="17"/>
                                        </p:tgtEl>
                                      </p:cBhvr>
                                      <p:to x="100000" y="100000"/>
                                    </p:animScale>
                                    <p:animScale>
                                      <p:cBhvr>
                                        <p:cTn id="28" dur="26">
                                          <p:stCondLst>
                                            <p:cond delay="1312"/>
                                          </p:stCondLst>
                                        </p:cTn>
                                        <p:tgtEl>
                                          <p:spTgt spid="17"/>
                                        </p:tgtEl>
                                      </p:cBhvr>
                                      <p:to x="100000" y="80000"/>
                                    </p:animScale>
                                    <p:animScale>
                                      <p:cBhvr>
                                        <p:cTn id="29" dur="166" decel="50000">
                                          <p:stCondLst>
                                            <p:cond delay="1338"/>
                                          </p:stCondLst>
                                        </p:cTn>
                                        <p:tgtEl>
                                          <p:spTgt spid="17"/>
                                        </p:tgtEl>
                                      </p:cBhvr>
                                      <p:to x="100000" y="100000"/>
                                    </p:animScale>
                                    <p:animScale>
                                      <p:cBhvr>
                                        <p:cTn id="30" dur="26">
                                          <p:stCondLst>
                                            <p:cond delay="1642"/>
                                          </p:stCondLst>
                                        </p:cTn>
                                        <p:tgtEl>
                                          <p:spTgt spid="17"/>
                                        </p:tgtEl>
                                      </p:cBhvr>
                                      <p:to x="100000" y="90000"/>
                                    </p:animScale>
                                    <p:animScale>
                                      <p:cBhvr>
                                        <p:cTn id="31" dur="166" decel="50000">
                                          <p:stCondLst>
                                            <p:cond delay="1668"/>
                                          </p:stCondLst>
                                        </p:cTn>
                                        <p:tgtEl>
                                          <p:spTgt spid="17"/>
                                        </p:tgtEl>
                                      </p:cBhvr>
                                      <p:to x="100000" y="100000"/>
                                    </p:animScale>
                                    <p:animScale>
                                      <p:cBhvr>
                                        <p:cTn id="32" dur="26">
                                          <p:stCondLst>
                                            <p:cond delay="1808"/>
                                          </p:stCondLst>
                                        </p:cTn>
                                        <p:tgtEl>
                                          <p:spTgt spid="17"/>
                                        </p:tgtEl>
                                      </p:cBhvr>
                                      <p:to x="100000" y="95000"/>
                                    </p:animScale>
                                    <p:animScale>
                                      <p:cBhvr>
                                        <p:cTn id="33" dur="166" decel="50000">
                                          <p:stCondLst>
                                            <p:cond delay="1834"/>
                                          </p:stCondLst>
                                        </p:cTn>
                                        <p:tgtEl>
                                          <p:spTgt spid="1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661414-4406-42F1-BBC2-90D72C59FB57}"/>
              </a:ext>
            </a:extLst>
          </p:cNvPr>
          <p:cNvSpPr txBox="1">
            <a:spLocks noGrp="1" noRot="1" noMove="1" noResize="1" noEditPoints="1" noAdjustHandles="1" noChangeArrowheads="1" noChangeShapeType="1"/>
          </p:cNvSpPr>
          <p:nvPr/>
        </p:nvSpPr>
        <p:spPr>
          <a:xfrm>
            <a:off x="4128368" y="4522156"/>
            <a:ext cx="4937937" cy="1363215"/>
          </a:xfrm>
          <a:prstGeom prst="rect">
            <a:avLst/>
          </a:prstGeom>
        </p:spPr>
        <p:txBody>
          <a:bodyPr vert="horz" lIns="91440" tIns="45720" rIns="91440" bIns="45720" rtlCol="0" anchor="t">
            <a:noAutofit/>
          </a:bodyPr>
          <a:lstStyle/>
          <a:p>
            <a:pPr algn="ctr">
              <a:lnSpc>
                <a:spcPct val="90000"/>
              </a:lnSpc>
              <a:spcBef>
                <a:spcPct val="0"/>
              </a:spcBef>
              <a:spcAft>
                <a:spcPts val="600"/>
              </a:spcAft>
            </a:pPr>
            <a:endParaRPr lang="en-US" sz="6600" b="1" kern="1200" dirty="0">
              <a:solidFill>
                <a:schemeClr val="tx1"/>
              </a:solidFill>
              <a:latin typeface="Archivo Black" panose="020B0A03020202020B04" pitchFamily="34" charset="0"/>
              <a:ea typeface="+mj-ea"/>
              <a:cs typeface="+mj-cs"/>
            </a:endParaRPr>
          </a:p>
        </p:txBody>
      </p:sp>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C407DB7-3DDA-8056-0099-BC42619E2525}"/>
              </a:ext>
            </a:extLst>
          </p:cNvPr>
          <p:cNvSpPr txBox="1"/>
          <p:nvPr/>
        </p:nvSpPr>
        <p:spPr>
          <a:xfrm>
            <a:off x="3744296" y="4152468"/>
            <a:ext cx="5604387" cy="1569660"/>
          </a:xfrm>
          <a:prstGeom prst="rect">
            <a:avLst/>
          </a:prstGeom>
          <a:noFill/>
        </p:spPr>
        <p:txBody>
          <a:bodyPr wrap="square" rtlCol="0">
            <a:spAutoFit/>
          </a:bodyPr>
          <a:lstStyle/>
          <a:p>
            <a:pPr algn="ctr"/>
            <a:r>
              <a:rPr lang="en-US" sz="4800" dirty="0">
                <a:latin typeface="Archivo Black" panose="020B0A03020202020B04" pitchFamily="34" charset="0"/>
              </a:rPr>
              <a:t>BUT LAST BUT NOT LEAST…</a:t>
            </a:r>
          </a:p>
        </p:txBody>
      </p:sp>
      <p:sp>
        <p:nvSpPr>
          <p:cNvPr id="6" name="Slide Number Placeholder 5">
            <a:extLst>
              <a:ext uri="{FF2B5EF4-FFF2-40B4-BE49-F238E27FC236}">
                <a16:creationId xmlns:a16="http://schemas.microsoft.com/office/drawing/2014/main" id="{2CBC3136-EBAD-5401-3EF2-4E8BE13231C0}"/>
              </a:ext>
            </a:extLst>
          </p:cNvPr>
          <p:cNvSpPr>
            <a:spLocks noGrp="1"/>
          </p:cNvSpPr>
          <p:nvPr>
            <p:ph type="sldNum" sz="quarter" idx="12"/>
          </p:nvPr>
        </p:nvSpPr>
        <p:spPr/>
        <p:txBody>
          <a:bodyPr/>
          <a:lstStyle/>
          <a:p>
            <a:fld id="{18A2CDE4-3082-4745-8113-95C0C52A0D80}" type="slidenum">
              <a:rPr lang="en-US" smtClean="0"/>
              <a:t>38</a:t>
            </a:fld>
            <a:endParaRPr lang="en-US"/>
          </a:p>
        </p:txBody>
      </p:sp>
    </p:spTree>
    <p:extLst>
      <p:ext uri="{BB962C8B-B14F-4D97-AF65-F5344CB8AC3E}">
        <p14:creationId xmlns:p14="http://schemas.microsoft.com/office/powerpoint/2010/main" val="1470411274"/>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661414-4406-42F1-BBC2-90D72C59FB57}"/>
              </a:ext>
            </a:extLst>
          </p:cNvPr>
          <p:cNvSpPr txBox="1">
            <a:spLocks noGrp="1" noRot="1" noMove="1" noResize="1" noEditPoints="1" noAdjustHandles="1" noChangeArrowheads="1" noChangeShapeType="1"/>
          </p:cNvSpPr>
          <p:nvPr/>
        </p:nvSpPr>
        <p:spPr>
          <a:xfrm>
            <a:off x="4128368" y="4522156"/>
            <a:ext cx="4937937" cy="1363215"/>
          </a:xfrm>
          <a:prstGeom prst="rect">
            <a:avLst/>
          </a:prstGeom>
        </p:spPr>
        <p:txBody>
          <a:bodyPr vert="horz" lIns="91440" tIns="45720" rIns="91440" bIns="45720" rtlCol="0" anchor="t">
            <a:normAutofit fontScale="85000" lnSpcReduction="20000"/>
          </a:bodyPr>
          <a:lstStyle/>
          <a:p>
            <a:pPr algn="ctr">
              <a:lnSpc>
                <a:spcPct val="90000"/>
              </a:lnSpc>
              <a:spcBef>
                <a:spcPct val="0"/>
              </a:spcBef>
              <a:spcAft>
                <a:spcPts val="600"/>
              </a:spcAft>
            </a:pPr>
            <a:r>
              <a:rPr lang="en-US" sz="6600" b="1" dirty="0">
                <a:latin typeface="Archivo Black" panose="020B0A03020202020B04" pitchFamily="34" charset="0"/>
                <a:ea typeface="+mj-ea"/>
                <a:cs typeface="+mj-cs"/>
              </a:rPr>
              <a:t>HAVE LOTS OF FUN!!</a:t>
            </a:r>
            <a:endParaRPr lang="en-US" sz="6600" b="1" kern="1200" dirty="0">
              <a:solidFill>
                <a:schemeClr val="tx1"/>
              </a:solidFill>
              <a:latin typeface="Archivo Black" panose="020B0A03020202020B04" pitchFamily="34" charset="0"/>
              <a:ea typeface="+mj-ea"/>
              <a:cs typeface="+mj-cs"/>
            </a:endParaRPr>
          </a:p>
        </p:txBody>
      </p:sp>
      <p:sp>
        <p:nvSpPr>
          <p:cNvPr id="20" name="Freeform: Shape 19">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F8392F5-4EB9-6CC0-40BA-059AC63CCF6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912984" y="4584614"/>
            <a:ext cx="2186446" cy="2186446"/>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96994329-5CE9-9A28-D3E6-DCA334A210C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65159" y="1236769"/>
            <a:ext cx="2173728" cy="1901682"/>
          </a:xfrm>
          <a:prstGeom prst="rect">
            <a:avLst/>
          </a:prstGeom>
        </p:spPr>
      </p:pic>
      <p:pic>
        <p:nvPicPr>
          <p:cNvPr id="10" name="Picture 9" descr="A group of dolls&#10;&#10;Description automatically generated with low confidence">
            <a:extLst>
              <a:ext uri="{FF2B5EF4-FFF2-40B4-BE49-F238E27FC236}">
                <a16:creationId xmlns:a16="http://schemas.microsoft.com/office/drawing/2014/main" id="{0AFB8C6C-E8F3-1FED-8973-5CBAD834916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283605" y="86940"/>
            <a:ext cx="2646016" cy="2773473"/>
          </a:xfrm>
          <a:prstGeom prst="rect">
            <a:avLst/>
          </a:prstGeom>
        </p:spPr>
      </p:pic>
      <p:pic>
        <p:nvPicPr>
          <p:cNvPr id="13" name="Picture 12" descr="A group of people wearing clothing&#10;&#10;Description automatically generated with medium confidence">
            <a:extLst>
              <a:ext uri="{FF2B5EF4-FFF2-40B4-BE49-F238E27FC236}">
                <a16:creationId xmlns:a16="http://schemas.microsoft.com/office/drawing/2014/main" id="{599505F1-1042-4742-93DF-323E5F6BD5F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900328" y="-4332"/>
            <a:ext cx="2418646" cy="2224723"/>
          </a:xfrm>
          <a:prstGeom prst="rect">
            <a:avLst/>
          </a:prstGeom>
        </p:spPr>
      </p:pic>
      <p:pic>
        <p:nvPicPr>
          <p:cNvPr id="18" name="Picture 17" descr="A picture containing text, vector graphics&#10;&#10;Description automatically generated">
            <a:extLst>
              <a:ext uri="{FF2B5EF4-FFF2-40B4-BE49-F238E27FC236}">
                <a16:creationId xmlns:a16="http://schemas.microsoft.com/office/drawing/2014/main" id="{55479AF8-3436-902C-2C9D-95540B020774}"/>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78680" y="2985562"/>
            <a:ext cx="3123739" cy="3813313"/>
          </a:xfrm>
          <a:prstGeom prst="rect">
            <a:avLst/>
          </a:prstGeom>
        </p:spPr>
      </p:pic>
      <p:sp>
        <p:nvSpPr>
          <p:cNvPr id="19" name="TextBox 18">
            <a:extLst>
              <a:ext uri="{FF2B5EF4-FFF2-40B4-BE49-F238E27FC236}">
                <a16:creationId xmlns:a16="http://schemas.microsoft.com/office/drawing/2014/main" id="{6A17809D-54CE-41E0-CF4B-940F43A71C97}"/>
              </a:ext>
            </a:extLst>
          </p:cNvPr>
          <p:cNvSpPr txBox="1"/>
          <p:nvPr/>
        </p:nvSpPr>
        <p:spPr>
          <a:xfrm>
            <a:off x="4726392" y="6838732"/>
            <a:ext cx="6136958" cy="230832"/>
          </a:xfrm>
          <a:prstGeom prst="rect">
            <a:avLst/>
          </a:prstGeom>
          <a:noFill/>
        </p:spPr>
        <p:txBody>
          <a:bodyPr wrap="square" rtlCol="0">
            <a:spAutoFit/>
          </a:bodyPr>
          <a:lstStyle/>
          <a:p>
            <a:r>
              <a:rPr lang="en-US" sz="900">
                <a:hlinkClick r:id="rId12" tooltip="https://www.pngall.com/learning-png/download/46994"/>
              </a:rPr>
              <a:t>This Photo</a:t>
            </a:r>
            <a:r>
              <a:rPr lang="en-US" sz="900"/>
              <a:t> by Unknown Author is licensed under </a:t>
            </a:r>
            <a:r>
              <a:rPr lang="en-US" sz="900">
                <a:hlinkClick r:id="rId13" tooltip="https://creativecommons.org/licenses/by-nc/3.0/"/>
              </a:rPr>
              <a:t>CC BY-NC</a:t>
            </a:r>
            <a:endParaRPr lang="en-US" sz="900"/>
          </a:p>
        </p:txBody>
      </p:sp>
      <p:sp>
        <p:nvSpPr>
          <p:cNvPr id="3" name="Slide Number Placeholder 2">
            <a:extLst>
              <a:ext uri="{FF2B5EF4-FFF2-40B4-BE49-F238E27FC236}">
                <a16:creationId xmlns:a16="http://schemas.microsoft.com/office/drawing/2014/main" id="{D8CA629C-DA20-61B1-EEF1-3409339E0EFA}"/>
              </a:ext>
            </a:extLst>
          </p:cNvPr>
          <p:cNvSpPr>
            <a:spLocks noGrp="1"/>
          </p:cNvSpPr>
          <p:nvPr>
            <p:ph type="sldNum" sz="quarter" idx="12"/>
          </p:nvPr>
        </p:nvSpPr>
        <p:spPr/>
        <p:txBody>
          <a:bodyPr/>
          <a:lstStyle/>
          <a:p>
            <a:fld id="{18A2CDE4-3082-4745-8113-95C0C52A0D80}" type="slidenum">
              <a:rPr lang="en-US" smtClean="0"/>
              <a:t>39</a:t>
            </a:fld>
            <a:endParaRPr lang="en-US"/>
          </a:p>
        </p:txBody>
      </p:sp>
    </p:spTree>
    <p:extLst>
      <p:ext uri="{BB962C8B-B14F-4D97-AF65-F5344CB8AC3E}">
        <p14:creationId xmlns:p14="http://schemas.microsoft.com/office/powerpoint/2010/main" val="52680218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21">
            <a:extLst>
              <a:ext uri="{FF2B5EF4-FFF2-40B4-BE49-F238E27FC236}">
                <a16:creationId xmlns:a16="http://schemas.microsoft.com/office/drawing/2014/main" id="{F2ABE9A6-DAD2-2DF6-4773-880630B59B9F}"/>
              </a:ext>
            </a:extLst>
          </p:cNvPr>
          <p:cNvSpPr txBox="1"/>
          <p:nvPr/>
        </p:nvSpPr>
        <p:spPr>
          <a:xfrm>
            <a:off x="1463662" y="769018"/>
            <a:ext cx="10211466" cy="60324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C00000"/>
                </a:solidFill>
                <a:latin typeface="+mj-lt"/>
                <a:cs typeface="Arial" panose="020B0604020202020204" pitchFamily="34" charset="0"/>
              </a:rPr>
              <a:t>Youth Prevention:  </a:t>
            </a:r>
            <a:r>
              <a:rPr lang="en-US" sz="1200" u="sng" dirty="0">
                <a:solidFill>
                  <a:srgbClr val="C00000"/>
                </a:solidFill>
                <a:latin typeface="+mj-lt"/>
                <a:cs typeface="Arial" panose="020B0604020202020204" pitchFamily="34" charset="0"/>
              </a:rPr>
              <a:t>Project Strong Life </a:t>
            </a:r>
            <a:r>
              <a:rPr lang="en-US" sz="1200" dirty="0">
                <a:solidFill>
                  <a:srgbClr val="C00000"/>
                </a:solidFill>
                <a:latin typeface="+mj-lt"/>
                <a:cs typeface="Arial" panose="020B0604020202020204" pitchFamily="34" charset="0"/>
              </a:rPr>
              <a:t>offers personalized case management for youth ages 12-19, focusing on social and emotional development and substance use prevention through evidence-based strategies. </a:t>
            </a:r>
            <a:r>
              <a:rPr lang="en-US" sz="1200" u="sng" dirty="0">
                <a:solidFill>
                  <a:srgbClr val="C00000"/>
                </a:solidFill>
                <a:latin typeface="+mj-lt"/>
                <a:cs typeface="Arial" panose="020B0604020202020204" pitchFamily="34" charset="0"/>
              </a:rPr>
              <a:t>The Adolescent Substance Use Treatment (TREE Project) </a:t>
            </a:r>
            <a:r>
              <a:rPr lang="en-US" sz="1200" dirty="0">
                <a:solidFill>
                  <a:srgbClr val="C00000"/>
                </a:solidFill>
                <a:latin typeface="+mj-lt"/>
                <a:cs typeface="Arial" panose="020B0604020202020204" pitchFamily="34" charset="0"/>
              </a:rPr>
              <a:t>targets high school students (grades 9-12), providing early intervention, treatment, and recovery support for those with substance use and/or mental health disorders, including case management. Additionally, </a:t>
            </a:r>
            <a:r>
              <a:rPr lang="en-US" sz="1200" u="sng" dirty="0">
                <a:solidFill>
                  <a:srgbClr val="C00000"/>
                </a:solidFill>
                <a:latin typeface="+mj-lt"/>
                <a:cs typeface="Arial" panose="020B0604020202020204" pitchFamily="34" charset="0"/>
              </a:rPr>
              <a:t>awareness presentations</a:t>
            </a:r>
            <a:r>
              <a:rPr lang="en-US" sz="1200" dirty="0">
                <a:solidFill>
                  <a:srgbClr val="C00000"/>
                </a:solidFill>
                <a:latin typeface="+mj-lt"/>
                <a:cs typeface="Arial" panose="020B0604020202020204" pitchFamily="34" charset="0"/>
              </a:rPr>
              <a:t> on topics such as tobacco/vaping, alcohol, marijuana, and other drug awareness. These services are at no cost to participants.</a:t>
            </a:r>
          </a:p>
          <a:p>
            <a:endParaRPr lang="en-US" sz="1200" b="1" dirty="0">
              <a:latin typeface="+mj-lt"/>
              <a:cs typeface="Arial" panose="020B0604020202020204" pitchFamily="34" charset="0"/>
            </a:endParaRPr>
          </a:p>
          <a:p>
            <a:endParaRPr lang="en-US" sz="1200" b="1" dirty="0">
              <a:latin typeface="+mj-lt"/>
              <a:cs typeface="Arial" panose="020B0604020202020204" pitchFamily="34" charset="0"/>
            </a:endParaRPr>
          </a:p>
          <a:p>
            <a:r>
              <a:rPr lang="en-US" sz="1200" b="1" dirty="0">
                <a:solidFill>
                  <a:srgbClr val="7030A0"/>
                </a:solidFill>
                <a:latin typeface="+mj-lt"/>
                <a:cs typeface="Arial" panose="020B0604020202020204" pitchFamily="34" charset="0"/>
              </a:rPr>
              <a:t>Coalitions: </a:t>
            </a:r>
            <a:r>
              <a:rPr lang="en-US" sz="1200" dirty="0">
                <a:solidFill>
                  <a:srgbClr val="7030A0"/>
                </a:solidFill>
                <a:latin typeface="+mj-lt"/>
                <a:cs typeface="Arial" panose="020B0604020202020204" pitchFamily="34" charset="0"/>
              </a:rPr>
              <a:t>The </a:t>
            </a:r>
            <a:r>
              <a:rPr lang="en-US" sz="1200" u="sng" dirty="0">
                <a:solidFill>
                  <a:srgbClr val="7030A0"/>
                </a:solidFill>
                <a:latin typeface="+mj-lt"/>
                <a:cs typeface="Arial" panose="020B0604020202020204" pitchFamily="34" charset="0"/>
              </a:rPr>
              <a:t>Tobacco Prevention and Control Coalition (TPCC) and Breathe Clear Coalition </a:t>
            </a:r>
            <a:r>
              <a:rPr lang="en-US" sz="1200" dirty="0">
                <a:solidFill>
                  <a:srgbClr val="7030A0"/>
                </a:solidFill>
                <a:latin typeface="+mj-lt"/>
                <a:cs typeface="Arial" panose="020B0604020202020204" pitchFamily="34" charset="0"/>
              </a:rPr>
              <a:t>focus on preventing and reducing tobacco use among adolescents in Bexar County through evidence-based community and environmental strategies. The </a:t>
            </a:r>
            <a:r>
              <a:rPr lang="en-US" sz="1200" u="sng" dirty="0">
                <a:solidFill>
                  <a:srgbClr val="7030A0"/>
                </a:solidFill>
                <a:latin typeface="+mj-lt"/>
                <a:cs typeface="Arial" panose="020B0604020202020204" pitchFamily="34" charset="0"/>
              </a:rPr>
              <a:t>Partnership for Success (PFS) and Circles of San Antonio Community Coalition </a:t>
            </a:r>
            <a:r>
              <a:rPr lang="en-US" sz="1200" dirty="0">
                <a:solidFill>
                  <a:srgbClr val="7030A0"/>
                </a:solidFill>
                <a:latin typeface="+mj-lt"/>
                <a:cs typeface="Arial" panose="020B0604020202020204" pitchFamily="34" charset="0"/>
              </a:rPr>
              <a:t>aim to expand and strengthen the capacity of local prevention providers to implement evidence-based programs that reduce substance misuse and its related problems, as well as promote mental health through community-based services.</a:t>
            </a:r>
          </a:p>
          <a:p>
            <a:endParaRPr lang="en-US" sz="1200" b="1" dirty="0">
              <a:solidFill>
                <a:srgbClr val="FFC000"/>
              </a:solidFill>
              <a:latin typeface="+mj-lt"/>
              <a:cs typeface="Arial" panose="020B0604020202020204" pitchFamily="34" charset="0"/>
            </a:endParaRPr>
          </a:p>
          <a:p>
            <a:endParaRPr lang="en-US" sz="1200" b="1" dirty="0">
              <a:solidFill>
                <a:srgbClr val="FFC000"/>
              </a:solidFill>
              <a:latin typeface="+mj-lt"/>
              <a:cs typeface="Arial" panose="020B0604020202020204" pitchFamily="34" charset="0"/>
            </a:endParaRPr>
          </a:p>
          <a:p>
            <a:r>
              <a:rPr lang="en-US" sz="1200" b="1" dirty="0">
                <a:solidFill>
                  <a:srgbClr val="FFC000"/>
                </a:solidFill>
                <a:latin typeface="+mj-lt"/>
                <a:cs typeface="Arial" panose="020B0604020202020204" pitchFamily="34" charset="0"/>
              </a:rPr>
              <a:t>Intervention, Treatment &amp; Recovery Support </a:t>
            </a:r>
            <a:r>
              <a:rPr lang="en-US" sz="1200" dirty="0">
                <a:solidFill>
                  <a:srgbClr val="FFC000"/>
                </a:solidFill>
                <a:latin typeface="+mj-lt"/>
                <a:cs typeface="Arial" panose="020B0604020202020204" pitchFamily="34" charset="0"/>
              </a:rPr>
              <a:t>services are provided by Peer Recovery Support Specialists for adults struggling with a substance use disorder by promoting all pathways to recovery and partnering with community organizations across the region to enhance recovery-focused efforts. Recovery services are at </a:t>
            </a:r>
            <a:r>
              <a:rPr lang="en-US" sz="1200" b="1" dirty="0">
                <a:solidFill>
                  <a:srgbClr val="FFC000"/>
                </a:solidFill>
                <a:latin typeface="+mj-lt"/>
                <a:cs typeface="Arial" panose="020B0604020202020204" pitchFamily="34" charset="0"/>
              </a:rPr>
              <a:t>no cost </a:t>
            </a:r>
            <a:r>
              <a:rPr lang="en-US" sz="1200" dirty="0">
                <a:solidFill>
                  <a:srgbClr val="FFC000"/>
                </a:solidFill>
                <a:latin typeface="+mj-lt"/>
                <a:cs typeface="Arial" panose="020B0604020202020204" pitchFamily="34" charset="0"/>
              </a:rPr>
              <a:t>to participants. </a:t>
            </a:r>
          </a:p>
          <a:p>
            <a:endParaRPr lang="en-US" sz="1200" b="1" dirty="0">
              <a:latin typeface="+mj-lt"/>
              <a:cs typeface="Arial" panose="020B0604020202020204" pitchFamily="34" charset="0"/>
            </a:endParaRPr>
          </a:p>
          <a:p>
            <a:endParaRPr lang="en-US" sz="1200" b="1" dirty="0">
              <a:latin typeface="+mj-lt"/>
              <a:cs typeface="Arial" panose="020B0604020202020204" pitchFamily="34" charset="0"/>
            </a:endParaRPr>
          </a:p>
          <a:p>
            <a:r>
              <a:rPr lang="en-US" sz="1200" b="1" dirty="0">
                <a:solidFill>
                  <a:srgbClr val="E37609"/>
                </a:solidFill>
                <a:latin typeface="+mj-lt"/>
                <a:cs typeface="Arial" panose="020B0604020202020204" pitchFamily="34" charset="0"/>
              </a:rPr>
              <a:t>Education &amp; Training – </a:t>
            </a:r>
            <a:r>
              <a:rPr lang="en-US" sz="1200" dirty="0">
                <a:solidFill>
                  <a:srgbClr val="E37609"/>
                </a:solidFill>
                <a:latin typeface="+mj-lt"/>
                <a:cs typeface="Arial" panose="020B0604020202020204" pitchFamily="34" charset="0"/>
              </a:rPr>
              <a:t>Fee for court mandated classes for youth and adults including Driving While Intoxicated (DWI), DWI Intervention (2</a:t>
            </a:r>
            <a:r>
              <a:rPr lang="en-US" sz="1200" baseline="30000" dirty="0">
                <a:solidFill>
                  <a:srgbClr val="E37609"/>
                </a:solidFill>
                <a:latin typeface="+mj-lt"/>
                <a:cs typeface="Arial" panose="020B0604020202020204" pitchFamily="34" charset="0"/>
              </a:rPr>
              <a:t>nd</a:t>
            </a:r>
            <a:r>
              <a:rPr lang="en-US" sz="1200" dirty="0">
                <a:solidFill>
                  <a:srgbClr val="E37609"/>
                </a:solidFill>
                <a:latin typeface="+mj-lt"/>
                <a:cs typeface="Arial" panose="020B0604020202020204" pitchFamily="34" charset="0"/>
              </a:rPr>
              <a:t>+ offenses), and Alcohol Awareness Court/Minor in Possession. SACADA is a certified provider of DWI and MIP by the Texas Department of Licensing and Regulation. Also available is Marijuana Awareness Course and Drug-Free Workplace Training.</a:t>
            </a:r>
          </a:p>
          <a:p>
            <a:endParaRPr lang="en-US" sz="1200" dirty="0">
              <a:latin typeface="+mj-lt"/>
              <a:cs typeface="Arial" panose="020B0604020202020204" pitchFamily="34" charset="0"/>
            </a:endParaRPr>
          </a:p>
          <a:p>
            <a:endParaRPr lang="en-US" sz="1200" dirty="0">
              <a:latin typeface="+mj-lt"/>
              <a:cs typeface="Arial" panose="020B0604020202020204" pitchFamily="34" charset="0"/>
            </a:endParaRPr>
          </a:p>
          <a:p>
            <a:r>
              <a:rPr lang="en-US" sz="1200" b="1" dirty="0">
                <a:solidFill>
                  <a:schemeClr val="accent6">
                    <a:lumMod val="50000"/>
                  </a:schemeClr>
                </a:solidFill>
                <a:latin typeface="+mj-lt"/>
                <a:cs typeface="Arial" panose="020B0604020202020204" pitchFamily="34" charset="0"/>
              </a:rPr>
              <a:t>Mental Health Awareness Training </a:t>
            </a:r>
            <a:r>
              <a:rPr lang="en-US" sz="1200" dirty="0">
                <a:solidFill>
                  <a:schemeClr val="accent6">
                    <a:lumMod val="50000"/>
                  </a:schemeClr>
                </a:solidFill>
                <a:latin typeface="+mj-lt"/>
                <a:cs typeface="Arial" panose="020B0604020202020204" pitchFamily="34" charset="0"/>
              </a:rPr>
              <a:t>- </a:t>
            </a:r>
            <a:r>
              <a:rPr lang="en-US" sz="1200" b="0" i="0" dirty="0">
                <a:solidFill>
                  <a:schemeClr val="accent6">
                    <a:lumMod val="50000"/>
                  </a:schemeClr>
                </a:solidFill>
                <a:effectLst/>
                <a:latin typeface="+mj-lt"/>
              </a:rPr>
              <a:t>SACADA offers Mental Health First Aid (MHFA) and Youth Mental Health First Aid (YMHFA) training to school personnel, emergency first responders, law enforcement, and other community members, enabling them to provide referrals to mental health services. There is </a:t>
            </a:r>
            <a:r>
              <a:rPr lang="en-US" sz="1200" b="1" i="0" dirty="0">
                <a:solidFill>
                  <a:schemeClr val="accent6">
                    <a:lumMod val="50000"/>
                  </a:schemeClr>
                </a:solidFill>
                <a:effectLst/>
                <a:latin typeface="+mj-lt"/>
              </a:rPr>
              <a:t>no cost</a:t>
            </a:r>
            <a:r>
              <a:rPr lang="en-US" sz="1200" i="0" dirty="0">
                <a:solidFill>
                  <a:schemeClr val="accent6">
                    <a:lumMod val="50000"/>
                  </a:schemeClr>
                </a:solidFill>
                <a:effectLst/>
                <a:latin typeface="+mj-lt"/>
              </a:rPr>
              <a:t>, but you must register as space is limited. </a:t>
            </a:r>
            <a:endParaRPr lang="en-US" sz="1200" b="1" dirty="0">
              <a:solidFill>
                <a:schemeClr val="accent6">
                  <a:lumMod val="50000"/>
                </a:schemeClr>
              </a:solidFill>
              <a:latin typeface="+mj-lt"/>
              <a:cs typeface="Arial" panose="020B0604020202020204" pitchFamily="34" charset="0"/>
            </a:endParaRPr>
          </a:p>
          <a:p>
            <a:endParaRPr lang="en-US" sz="1200" b="1" dirty="0">
              <a:latin typeface="+mj-lt"/>
              <a:cs typeface="Arial" panose="020B0604020202020204" pitchFamily="34" charset="0"/>
            </a:endParaRPr>
          </a:p>
          <a:p>
            <a:endParaRPr lang="en-US" sz="1200" b="1" dirty="0">
              <a:latin typeface="+mj-lt"/>
              <a:cs typeface="Arial" panose="020B0604020202020204" pitchFamily="34" charset="0"/>
            </a:endParaRPr>
          </a:p>
          <a:p>
            <a:r>
              <a:rPr lang="en-US" sz="1200" b="1" dirty="0">
                <a:solidFill>
                  <a:srgbClr val="00B0F0"/>
                </a:solidFill>
                <a:latin typeface="+mj-lt"/>
                <a:cs typeface="Arial" panose="020B0604020202020204" pitchFamily="34" charset="0"/>
              </a:rPr>
              <a:t>Prevention Resource Center </a:t>
            </a:r>
            <a:r>
              <a:rPr lang="en-US" sz="1200" dirty="0">
                <a:solidFill>
                  <a:srgbClr val="00B0F0"/>
                </a:solidFill>
                <a:latin typeface="+mj-lt"/>
                <a:cs typeface="Arial" panose="020B0604020202020204" pitchFamily="34" charset="0"/>
              </a:rPr>
              <a:t>– PRC </a:t>
            </a:r>
            <a:r>
              <a:rPr lang="en-US" sz="1200" b="0" i="0" dirty="0">
                <a:solidFill>
                  <a:srgbClr val="00B0F0"/>
                </a:solidFill>
                <a:effectLst/>
                <a:latin typeface="+mj-lt"/>
              </a:rPr>
              <a:t>serves as a vital data hub and training liaison for Region 8. Through its role, the PRC compiles and disseminates an annual Regional Needs Assessment, offering a valuable community reference tool. This assessment provides region-specific substance use and related information to support informed decision-making and prevention efforts.</a:t>
            </a:r>
            <a:endParaRPr lang="en-US" sz="1200" dirty="0">
              <a:solidFill>
                <a:srgbClr val="00B0F0"/>
              </a:solidFill>
              <a:latin typeface="+mj-lt"/>
              <a:cs typeface="Arial" panose="020B0604020202020204" pitchFamily="34" charset="0"/>
            </a:endParaRPr>
          </a:p>
          <a:p>
            <a:endParaRPr lang="en-US" sz="1400" b="1" dirty="0">
              <a:latin typeface="Arial" panose="020B0604020202020204" pitchFamily="34" charset="0"/>
              <a:cs typeface="Arial" panose="020B0604020202020204" pitchFamily="34" charset="0"/>
            </a:endParaRPr>
          </a:p>
        </p:txBody>
      </p:sp>
      <p:pic>
        <p:nvPicPr>
          <p:cNvPr id="4" name="Picture 3" descr="A purple circle with white text&#10;&#10;Description automatically generated">
            <a:extLst>
              <a:ext uri="{FF2B5EF4-FFF2-40B4-BE49-F238E27FC236}">
                <a16:creationId xmlns:a16="http://schemas.microsoft.com/office/drawing/2014/main" id="{1EE05278-59CF-1891-669E-BA1B5DB2B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29" y="1958490"/>
            <a:ext cx="850109" cy="850109"/>
          </a:xfrm>
          <a:prstGeom prst="rect">
            <a:avLst/>
          </a:prstGeom>
        </p:spPr>
      </p:pic>
      <p:pic>
        <p:nvPicPr>
          <p:cNvPr id="8" name="Picture 7" descr="A logo with text on it&#10;&#10;Description automatically generated">
            <a:extLst>
              <a:ext uri="{FF2B5EF4-FFF2-40B4-BE49-F238E27FC236}">
                <a16:creationId xmlns:a16="http://schemas.microsoft.com/office/drawing/2014/main" id="{DC57A4F2-42EA-9EE0-3420-B4EC426E7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529" y="3921160"/>
            <a:ext cx="850109" cy="850109"/>
          </a:xfrm>
          <a:prstGeom prst="rect">
            <a:avLst/>
          </a:prstGeom>
        </p:spPr>
      </p:pic>
      <p:pic>
        <p:nvPicPr>
          <p:cNvPr id="10" name="Picture 9" descr="A blue and white logo&#10;&#10;Description automatically generated">
            <a:extLst>
              <a:ext uri="{FF2B5EF4-FFF2-40B4-BE49-F238E27FC236}">
                <a16:creationId xmlns:a16="http://schemas.microsoft.com/office/drawing/2014/main" id="{B75DA415-14C9-8AB4-DA30-C88B55742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19" y="5775198"/>
            <a:ext cx="850109" cy="850109"/>
          </a:xfrm>
          <a:prstGeom prst="rect">
            <a:avLst/>
          </a:prstGeom>
        </p:spPr>
      </p:pic>
      <p:pic>
        <p:nvPicPr>
          <p:cNvPr id="13" name="Picture 12" descr="A red and white logo&#10;&#10;Description automatically generated">
            <a:extLst>
              <a:ext uri="{FF2B5EF4-FFF2-40B4-BE49-F238E27FC236}">
                <a16:creationId xmlns:a16="http://schemas.microsoft.com/office/drawing/2014/main" id="{C6823492-9D9B-4DAC-16D1-7B725043C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812" y="769018"/>
            <a:ext cx="850109" cy="850109"/>
          </a:xfrm>
          <a:prstGeom prst="rect">
            <a:avLst/>
          </a:prstGeom>
        </p:spPr>
      </p:pic>
      <p:sp>
        <p:nvSpPr>
          <p:cNvPr id="16" name="TextBox 19">
            <a:extLst>
              <a:ext uri="{FF2B5EF4-FFF2-40B4-BE49-F238E27FC236}">
                <a16:creationId xmlns:a16="http://schemas.microsoft.com/office/drawing/2014/main" id="{CEF314CA-87B1-0F93-F69F-898B38BB1A59}"/>
              </a:ext>
            </a:extLst>
          </p:cNvPr>
          <p:cNvSpPr txBox="1"/>
          <p:nvPr/>
        </p:nvSpPr>
        <p:spPr>
          <a:xfrm>
            <a:off x="1463662" y="184243"/>
            <a:ext cx="998025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accent6"/>
                </a:solidFill>
              </a:rPr>
              <a:t>PROGRAMS &amp; SERVICES AT SACADA</a:t>
            </a:r>
          </a:p>
        </p:txBody>
      </p:sp>
      <p:pic>
        <p:nvPicPr>
          <p:cNvPr id="20" name="Picture 19" descr="A green circle with white text&#10;&#10;Description automatically generated">
            <a:extLst>
              <a:ext uri="{FF2B5EF4-FFF2-40B4-BE49-F238E27FC236}">
                <a16:creationId xmlns:a16="http://schemas.microsoft.com/office/drawing/2014/main" id="{14A98E41-7BB7-BE6F-9038-1CEC9A0ADA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529" y="4848179"/>
            <a:ext cx="850110" cy="850110"/>
          </a:xfrm>
          <a:prstGeom prst="rect">
            <a:avLst/>
          </a:prstGeom>
        </p:spPr>
      </p:pic>
      <p:pic>
        <p:nvPicPr>
          <p:cNvPr id="22" name="Picture 21" descr="A yellow circle with white text and a black background&#10;&#10;Description automatically generated">
            <a:extLst>
              <a:ext uri="{FF2B5EF4-FFF2-40B4-BE49-F238E27FC236}">
                <a16:creationId xmlns:a16="http://schemas.microsoft.com/office/drawing/2014/main" id="{F0EA9544-30FE-A590-6E2D-DC2A48DD8F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058" y="2971201"/>
            <a:ext cx="873049" cy="873049"/>
          </a:xfrm>
          <a:prstGeom prst="rect">
            <a:avLst/>
          </a:prstGeom>
        </p:spPr>
      </p:pic>
      <p:sp>
        <p:nvSpPr>
          <p:cNvPr id="2" name="Slide Number Placeholder 1">
            <a:extLst>
              <a:ext uri="{FF2B5EF4-FFF2-40B4-BE49-F238E27FC236}">
                <a16:creationId xmlns:a16="http://schemas.microsoft.com/office/drawing/2014/main" id="{BB4F60A1-FD71-29C9-176D-F9CA9756030D}"/>
              </a:ext>
            </a:extLst>
          </p:cNvPr>
          <p:cNvSpPr>
            <a:spLocks noGrp="1"/>
          </p:cNvSpPr>
          <p:nvPr>
            <p:ph type="sldNum" sz="quarter" idx="12"/>
          </p:nvPr>
        </p:nvSpPr>
        <p:spPr/>
        <p:txBody>
          <a:bodyPr/>
          <a:lstStyle/>
          <a:p>
            <a:fld id="{18A2CDE4-3082-4745-8113-95C0C52A0D80}" type="slidenum">
              <a:rPr lang="en-US" smtClean="0"/>
              <a:t>4</a:t>
            </a:fld>
            <a:endParaRPr lang="en-US"/>
          </a:p>
        </p:txBody>
      </p:sp>
    </p:spTree>
    <p:extLst>
      <p:ext uri="{BB962C8B-B14F-4D97-AF65-F5344CB8AC3E}">
        <p14:creationId xmlns:p14="http://schemas.microsoft.com/office/powerpoint/2010/main" val="3216153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5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14" name="Rectangle 1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1917D3DB-1CF3-42C2-A1C9-5573FB00F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421035" y="1986248"/>
            <a:ext cx="5129784" cy="2885503"/>
          </a:xfrm>
          <a:prstGeom prst="rect">
            <a:avLst/>
          </a:prstGeom>
        </p:spPr>
      </p:pic>
      <p:sp>
        <p:nvSpPr>
          <p:cNvPr id="16" name="Rectangle 1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pic>
        <p:nvPicPr>
          <p:cNvPr id="7" name="Picture 6">
            <a:extLst>
              <a:ext uri="{FF2B5EF4-FFF2-40B4-BE49-F238E27FC236}">
                <a16:creationId xmlns:a16="http://schemas.microsoft.com/office/drawing/2014/main" id="{7C868CF9-ACE0-4674-B885-CCDB82A00628}"/>
              </a:ext>
            </a:extLst>
          </p:cNvPr>
          <p:cNvPicPr>
            <a:picLocks noChangeAspect="1"/>
          </p:cNvPicPr>
          <p:nvPr/>
        </p:nvPicPr>
        <p:blipFill>
          <a:blip r:embed="rId5"/>
          <a:stretch>
            <a:fillRect/>
          </a:stretch>
        </p:blipFill>
        <p:spPr>
          <a:xfrm>
            <a:off x="693415" y="2088843"/>
            <a:ext cx="5129784" cy="2782908"/>
          </a:xfrm>
          <a:prstGeom prst="rect">
            <a:avLst/>
          </a:prstGeom>
        </p:spPr>
      </p:pic>
      <p:sp>
        <p:nvSpPr>
          <p:cNvPr id="5" name="TextBox 4">
            <a:extLst>
              <a:ext uri="{FF2B5EF4-FFF2-40B4-BE49-F238E27FC236}">
                <a16:creationId xmlns:a16="http://schemas.microsoft.com/office/drawing/2014/main" id="{4CFE0CFD-BC78-465B-82D8-46801C57A591}"/>
              </a:ext>
            </a:extLst>
          </p:cNvPr>
          <p:cNvSpPr txBox="1"/>
          <p:nvPr/>
        </p:nvSpPr>
        <p:spPr>
          <a:xfrm>
            <a:off x="6670039" y="2895600"/>
            <a:ext cx="5129784"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DD9">
                    <a:lumMod val="50000"/>
                  </a:srgbClr>
                </a:solidFill>
                <a:effectLst/>
                <a:uLnTx/>
                <a:uFillTx/>
                <a:latin typeface="Archivo Black" panose="020B0A03020202020B04" pitchFamily="34" charset="0"/>
                <a:cs typeface="Arial" panose="020B0604020202020204" pitchFamily="34" charset="0"/>
              </a:rPr>
              <a:t>MAKE HEALTHY CHOICES</a:t>
            </a:r>
          </a:p>
        </p:txBody>
      </p:sp>
      <p:pic>
        <p:nvPicPr>
          <p:cNvPr id="3" name="Picture 2">
            <a:extLst>
              <a:ext uri="{FF2B5EF4-FFF2-40B4-BE49-F238E27FC236}">
                <a16:creationId xmlns:a16="http://schemas.microsoft.com/office/drawing/2014/main" id="{05959A37-DBBA-4CD4-813E-52319365B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6708" y="858277"/>
            <a:ext cx="2738438" cy="1900798"/>
          </a:xfrm>
          <a:prstGeom prst="rect">
            <a:avLst/>
          </a:prstGeom>
        </p:spPr>
      </p:pic>
      <p:sp>
        <p:nvSpPr>
          <p:cNvPr id="2" name="Slide Number Placeholder 1">
            <a:extLst>
              <a:ext uri="{FF2B5EF4-FFF2-40B4-BE49-F238E27FC236}">
                <a16:creationId xmlns:a16="http://schemas.microsoft.com/office/drawing/2014/main" id="{20CAE71D-0F8D-038B-1155-B6C2F048EFD1}"/>
              </a:ext>
            </a:extLst>
          </p:cNvPr>
          <p:cNvSpPr>
            <a:spLocks noGrp="1"/>
          </p:cNvSpPr>
          <p:nvPr>
            <p:ph type="sldNum" sz="quarter" idx="12"/>
          </p:nvPr>
        </p:nvSpPr>
        <p:spPr/>
        <p:txBody>
          <a:bodyPr/>
          <a:lstStyle/>
          <a:p>
            <a:fld id="{18A2CDE4-3082-4745-8113-95C0C52A0D80}" type="slidenum">
              <a:rPr lang="en-US" smtClean="0"/>
              <a:t>40</a:t>
            </a:fld>
            <a:endParaRPr lang="en-US"/>
          </a:p>
        </p:txBody>
      </p:sp>
    </p:spTree>
    <p:custDataLst>
      <p:tags r:id="rId1"/>
    </p:custDataLst>
    <p:extLst>
      <p:ext uri="{BB962C8B-B14F-4D97-AF65-F5344CB8AC3E}">
        <p14:creationId xmlns:p14="http://schemas.microsoft.com/office/powerpoint/2010/main" val="419057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een&#10;&#10;Description automatically generated">
            <a:extLst>
              <a:ext uri="{FF2B5EF4-FFF2-40B4-BE49-F238E27FC236}">
                <a16:creationId xmlns:a16="http://schemas.microsoft.com/office/drawing/2014/main" id="{FFA549AE-D00B-4D59-9EDB-D7ACCE265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B0B8F64B-B81A-45A4-A5DD-67270C26510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157484" y="272471"/>
            <a:ext cx="5865845" cy="3045547"/>
          </a:xfrm>
          <a:prstGeom prst="rect">
            <a:avLst/>
          </a:prstGeom>
        </p:spPr>
      </p:pic>
      <p:sp>
        <p:nvSpPr>
          <p:cNvPr id="9" name="TextBox 8">
            <a:extLst>
              <a:ext uri="{FF2B5EF4-FFF2-40B4-BE49-F238E27FC236}">
                <a16:creationId xmlns:a16="http://schemas.microsoft.com/office/drawing/2014/main" id="{169A96FD-F431-44D3-AB9A-85F85E21B3E7}"/>
              </a:ext>
            </a:extLst>
          </p:cNvPr>
          <p:cNvSpPr txBox="1"/>
          <p:nvPr/>
        </p:nvSpPr>
        <p:spPr>
          <a:xfrm>
            <a:off x="2751587" y="3429000"/>
            <a:ext cx="6677637"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rPr>
              <a:t>South Texas Centre – Dave Coy Building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rPr>
              <a:t>7500 U.S. Highway 90 West, Suite 201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rPr>
              <a:t>San Antonio, Texas 78227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rPr>
              <a:t>Phone: (210) 225-4741 </a:t>
            </a:r>
            <a:r>
              <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sym typeface="Wingdings" panose="05000000000000000000" pitchFamily="2" charset="2"/>
              </a:rPr>
              <a:t> Fax: (210) 225-4768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sym typeface="Wingdings" panose="05000000000000000000" pitchFamily="2" charset="2"/>
            </a:endParaRPr>
          </a:p>
          <a:p>
            <a:pPr algn="ctr"/>
            <a:r>
              <a:rPr lang="en-US" u="sng" dirty="0">
                <a:solidFill>
                  <a:schemeClr val="bg1"/>
                </a:solidFill>
                <a:latin typeface="Poppins"/>
                <a:cs typeface="Poppins"/>
                <a:sym typeface="Wingdings" panose="05000000000000000000" pitchFamily="2" charset="2"/>
                <a:hlinkClick r:id="rId4">
                  <a:extLst>
                    <a:ext uri="{A12FA001-AC4F-418D-AE19-62706E023703}">
                      <ahyp:hlinkClr xmlns:ahyp="http://schemas.microsoft.com/office/drawing/2018/hyperlinkcolor" val="tx"/>
                    </a:ext>
                  </a:extLst>
                </a:hlinkClick>
              </a:rPr>
              <a:t>www.sacada.org</a:t>
            </a:r>
            <a:r>
              <a:rPr lang="en-US" u="sng" dirty="0">
                <a:solidFill>
                  <a:schemeClr val="bg1"/>
                </a:solidFill>
                <a:latin typeface="Poppins"/>
                <a:cs typeface="Poppins"/>
                <a:sym typeface="Wingdings" panose="05000000000000000000" pitchFamily="2" charset="2"/>
              </a:rPr>
              <a:t> </a:t>
            </a:r>
          </a:p>
          <a:p>
            <a:pPr algn="ctr"/>
            <a:endParaRPr lang="en-US" u="sng" dirty="0">
              <a:solidFill>
                <a:schemeClr val="bg1"/>
              </a:solidFill>
              <a:latin typeface="Poppins" panose="00000500000000000000" pitchFamily="50" charset="0"/>
              <a:cs typeface="Poppins" panose="00000500000000000000" pitchFamily="50" charset="0"/>
              <a:sym typeface="Wingdings" panose="05000000000000000000" pitchFamily="2" charset="2"/>
            </a:endParaRPr>
          </a:p>
          <a:p>
            <a:pPr algn="ctr"/>
            <a:r>
              <a:rPr lang="en-US" u="sng" dirty="0">
                <a:solidFill>
                  <a:schemeClr val="bg1"/>
                </a:solidFill>
                <a:latin typeface="Poppins"/>
                <a:cs typeface="Poppins"/>
                <a:sym typeface="Wingdings" panose="05000000000000000000" pitchFamily="2" charset="2"/>
              </a:rPr>
              <a:t> </a:t>
            </a:r>
            <a:r>
              <a:rPr lang="en-US" u="sng" dirty="0">
                <a:solidFill>
                  <a:schemeClr val="bg1"/>
                </a:solidFill>
                <a:latin typeface="Poppins"/>
                <a:cs typeface="Poppins"/>
                <a:sym typeface="Wingdings" panose="05000000000000000000" pitchFamily="2" charset="2"/>
                <a:hlinkClick r:id="rId5">
                  <a:extLst>
                    <a:ext uri="{A12FA001-AC4F-418D-AE19-62706E023703}">
                      <ahyp:hlinkClr xmlns:ahyp="http://schemas.microsoft.com/office/drawing/2018/hyperlinkcolor" val="tx"/>
                    </a:ext>
                  </a:extLst>
                </a:hlinkClick>
              </a:rPr>
              <a:t>prevention@sacada.org</a:t>
            </a:r>
            <a:r>
              <a:rPr lang="en-US" u="sng" dirty="0">
                <a:solidFill>
                  <a:schemeClr val="bg1"/>
                </a:solidFill>
                <a:latin typeface="Poppins"/>
                <a:cs typeface="Poppins"/>
                <a:sym typeface="Wingdings" panose="05000000000000000000" pitchFamily="2" charset="2"/>
              </a:rPr>
              <a:t> </a:t>
            </a:r>
            <a:endParaRPr lang="en-US" u="sng" dirty="0">
              <a:solidFill>
                <a:schemeClr val="bg1"/>
              </a:solidFill>
              <a:latin typeface="Poppins" panose="00000500000000000000" pitchFamily="50" charset="0"/>
              <a:cs typeface="Poppins" panose="000005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panose="00000500000000000000" pitchFamily="50" charset="0"/>
              <a:ea typeface="+mn-ea"/>
              <a:cs typeface="Poppins" panose="00000500000000000000" pitchFamily="50" charset="0"/>
              <a:sym typeface="Wingdings" panose="05000000000000000000" pitchFamily="2" charset="2"/>
            </a:endParaRPr>
          </a:p>
        </p:txBody>
      </p:sp>
    </p:spTree>
    <p:extLst>
      <p:ext uri="{BB962C8B-B14F-4D97-AF65-F5344CB8AC3E}">
        <p14:creationId xmlns:p14="http://schemas.microsoft.com/office/powerpoint/2010/main" val="1599021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Isosceles Triangle 3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een, sitting, flower, player&#10;&#10;Description automatically generated">
            <a:extLst>
              <a:ext uri="{FF2B5EF4-FFF2-40B4-BE49-F238E27FC236}">
                <a16:creationId xmlns:a16="http://schemas.microsoft.com/office/drawing/2014/main" id="{0DA8FD4D-F435-42CA-AFF8-2A752D2DC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840" y="657580"/>
            <a:ext cx="10012961" cy="5632291"/>
          </a:xfrm>
          <a:prstGeom prst="rect">
            <a:avLst/>
          </a:prstGeom>
          <a:ln>
            <a:noFill/>
          </a:ln>
        </p:spPr>
      </p:pic>
      <p:sp>
        <p:nvSpPr>
          <p:cNvPr id="36" name="Isosceles Triangle 3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8EB634B-5D53-3123-94D9-DD46B0D55DAD}"/>
              </a:ext>
            </a:extLst>
          </p:cNvPr>
          <p:cNvPicPr>
            <a:picLocks noChangeAspect="1"/>
          </p:cNvPicPr>
          <p:nvPr/>
        </p:nvPicPr>
        <p:blipFill>
          <a:blip r:embed="rId4"/>
          <a:stretch>
            <a:fillRect/>
          </a:stretch>
        </p:blipFill>
        <p:spPr>
          <a:xfrm>
            <a:off x="3572774" y="686517"/>
            <a:ext cx="4845171" cy="5571229"/>
          </a:xfrm>
          <a:prstGeom prst="rect">
            <a:avLst/>
          </a:prstGeom>
        </p:spPr>
      </p:pic>
      <p:sp>
        <p:nvSpPr>
          <p:cNvPr id="3" name="Slide Number Placeholder 2">
            <a:extLst>
              <a:ext uri="{FF2B5EF4-FFF2-40B4-BE49-F238E27FC236}">
                <a16:creationId xmlns:a16="http://schemas.microsoft.com/office/drawing/2014/main" id="{75D2B351-CE67-6BFB-15C2-2EDA3951E0C9}"/>
              </a:ext>
            </a:extLst>
          </p:cNvPr>
          <p:cNvSpPr>
            <a:spLocks noGrp="1"/>
          </p:cNvSpPr>
          <p:nvPr>
            <p:ph type="sldNum" sz="quarter" idx="12"/>
          </p:nvPr>
        </p:nvSpPr>
        <p:spPr/>
        <p:txBody>
          <a:bodyPr/>
          <a:lstStyle/>
          <a:p>
            <a:fld id="{18A2CDE4-3082-4745-8113-95C0C52A0D80}" type="slidenum">
              <a:rPr lang="en-US" smtClean="0"/>
              <a:t>5</a:t>
            </a:fld>
            <a:endParaRPr lang="en-US"/>
          </a:p>
        </p:txBody>
      </p:sp>
    </p:spTree>
    <p:extLst>
      <p:ext uri="{BB962C8B-B14F-4D97-AF65-F5344CB8AC3E}">
        <p14:creationId xmlns:p14="http://schemas.microsoft.com/office/powerpoint/2010/main" val="3836729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9A38CB7-BF9B-4679-B520-48369ED5F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1895B23-214D-4F6B-85D2-6CAD6A8420EC}"/>
              </a:ext>
            </a:extLst>
          </p:cNvPr>
          <p:cNvPicPr>
            <a:picLocks noChangeAspect="1"/>
          </p:cNvPicPr>
          <p:nvPr/>
        </p:nvPicPr>
        <p:blipFill>
          <a:blip r:embed="rId4"/>
          <a:stretch>
            <a:fillRect/>
          </a:stretch>
        </p:blipFill>
        <p:spPr>
          <a:xfrm>
            <a:off x="1530517" y="1076878"/>
            <a:ext cx="3676565" cy="4430303"/>
          </a:xfrm>
          <a:prstGeom prst="rect">
            <a:avLst/>
          </a:prstGeom>
        </p:spPr>
      </p:pic>
      <p:sp>
        <p:nvSpPr>
          <p:cNvPr id="7" name="TextBox 6">
            <a:extLst>
              <a:ext uri="{FF2B5EF4-FFF2-40B4-BE49-F238E27FC236}">
                <a16:creationId xmlns:a16="http://schemas.microsoft.com/office/drawing/2014/main" id="{B974E939-AB4A-4A99-ADEB-86A28BEAF924}"/>
              </a:ext>
            </a:extLst>
          </p:cNvPr>
          <p:cNvSpPr txBox="1"/>
          <p:nvPr/>
        </p:nvSpPr>
        <p:spPr>
          <a:xfrm>
            <a:off x="6096001" y="2140527"/>
            <a:ext cx="539634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1200" cap="all" spc="0" normalizeH="0" baseline="0" noProof="0">
                <a:ln>
                  <a:noFill/>
                </a:ln>
                <a:solidFill>
                  <a:srgbClr val="DF2E28">
                    <a:lumMod val="75000"/>
                  </a:srgbClr>
                </a:solidFill>
                <a:effectLst/>
                <a:uLnTx/>
                <a:uFillTx/>
                <a:latin typeface="Arial Rounded MT Bold"/>
                <a:ea typeface="+mj-ea"/>
                <a:cs typeface="Arial"/>
                <a:sym typeface="Arial"/>
              </a:rPr>
              <a:t>Enrique “Kiki” Camarena</a:t>
            </a:r>
            <a:br>
              <a:rPr kumimoji="0" lang="en-US" sz="4800" b="0" i="0" u="none" strike="noStrike" kern="1200" cap="all" spc="0" normalizeH="0" baseline="0" noProof="0">
                <a:ln>
                  <a:noFill/>
                </a:ln>
                <a:solidFill>
                  <a:srgbClr val="DF2E28">
                    <a:lumMod val="75000"/>
                  </a:srgbClr>
                </a:solidFill>
                <a:effectLst/>
                <a:uLnTx/>
                <a:uFillTx/>
                <a:latin typeface="Arial Rounded MT Bold"/>
                <a:ea typeface="+mj-ea"/>
                <a:cs typeface="Arial"/>
                <a:sym typeface="Arial"/>
              </a:rPr>
            </a:br>
            <a:r>
              <a:rPr kumimoji="0" lang="en-US" sz="4800" b="0" i="0" u="none" strike="noStrike" kern="1200" cap="all" spc="0" normalizeH="0" baseline="0" noProof="0">
                <a:ln>
                  <a:noFill/>
                </a:ln>
                <a:solidFill>
                  <a:srgbClr val="DF2E28">
                    <a:lumMod val="75000"/>
                  </a:srgbClr>
                </a:solidFill>
                <a:effectLst/>
                <a:uLnTx/>
                <a:uFillTx/>
                <a:latin typeface="Arial Rounded MT Bold"/>
                <a:ea typeface="+mj-ea"/>
                <a:cs typeface="Arial"/>
                <a:sym typeface="Arial"/>
              </a:rPr>
              <a:t>1947-1985 </a:t>
            </a:r>
            <a:endParaRPr kumimoji="0" lang="en-US" b="0" i="0" u="none" strike="noStrike" kern="0" cap="none" spc="0" normalizeH="0" baseline="0" noProof="0">
              <a:ln>
                <a:noFill/>
              </a:ln>
              <a:solidFill>
                <a:srgbClr val="000000"/>
              </a:solidFill>
              <a:effectLst/>
              <a:uLnTx/>
              <a:uFillTx/>
              <a:latin typeface="Arial"/>
              <a:cs typeface="Arial"/>
              <a:sym typeface="Arial"/>
            </a:endParaRPr>
          </a:p>
        </p:txBody>
      </p:sp>
      <p:sp>
        <p:nvSpPr>
          <p:cNvPr id="8" name="Frame 7">
            <a:extLst>
              <a:ext uri="{FF2B5EF4-FFF2-40B4-BE49-F238E27FC236}">
                <a16:creationId xmlns:a16="http://schemas.microsoft.com/office/drawing/2014/main" id="{38B08EE0-2A6E-42D2-AB45-8B723A842C65}"/>
              </a:ext>
            </a:extLst>
          </p:cNvPr>
          <p:cNvSpPr/>
          <p:nvPr/>
        </p:nvSpPr>
        <p:spPr>
          <a:xfrm>
            <a:off x="1309255" y="581891"/>
            <a:ext cx="4322618" cy="517467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a:extLst>
              <a:ext uri="{FF2B5EF4-FFF2-40B4-BE49-F238E27FC236}">
                <a16:creationId xmlns:a16="http://schemas.microsoft.com/office/drawing/2014/main" id="{6BECC635-8DAE-5010-C64F-D076CAB19F89}"/>
              </a:ext>
            </a:extLst>
          </p:cNvPr>
          <p:cNvSpPr>
            <a:spLocks noGrp="1"/>
          </p:cNvSpPr>
          <p:nvPr>
            <p:ph type="sldNum" sz="quarter" idx="12"/>
          </p:nvPr>
        </p:nvSpPr>
        <p:spPr/>
        <p:txBody>
          <a:bodyPr/>
          <a:lstStyle/>
          <a:p>
            <a:fld id="{18A2CDE4-3082-4745-8113-95C0C52A0D80}" type="slidenum">
              <a:rPr lang="en-US" smtClean="0"/>
              <a:t>6</a:t>
            </a:fld>
            <a:endParaRPr lang="en-US"/>
          </a:p>
        </p:txBody>
      </p:sp>
    </p:spTree>
    <p:extLst>
      <p:ext uri="{BB962C8B-B14F-4D97-AF65-F5344CB8AC3E}">
        <p14:creationId xmlns:p14="http://schemas.microsoft.com/office/powerpoint/2010/main" val="1106442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1D3F31-8757-47CD-A476-71A69677B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3F997CB-0FEA-4856-BB2E-792D4F3677E9}"/>
              </a:ext>
            </a:extLst>
          </p:cNvPr>
          <p:cNvPicPr>
            <a:picLocks noChangeAspect="1"/>
          </p:cNvPicPr>
          <p:nvPr/>
        </p:nvPicPr>
        <p:blipFill>
          <a:blip r:embed="rId5"/>
          <a:stretch>
            <a:fillRect/>
          </a:stretch>
        </p:blipFill>
        <p:spPr>
          <a:xfrm>
            <a:off x="1541893" y="871506"/>
            <a:ext cx="9108213" cy="5114987"/>
          </a:xfrm>
          <a:prstGeom prst="rect">
            <a:avLst/>
          </a:prstGeom>
        </p:spPr>
      </p:pic>
      <p:sp>
        <p:nvSpPr>
          <p:cNvPr id="2" name="TextBox 1">
            <a:extLst>
              <a:ext uri="{FF2B5EF4-FFF2-40B4-BE49-F238E27FC236}">
                <a16:creationId xmlns:a16="http://schemas.microsoft.com/office/drawing/2014/main" id="{B3C25AF8-A674-4E3A-A0B5-5B427EE5D0F9}"/>
              </a:ext>
            </a:extLst>
          </p:cNvPr>
          <p:cNvSpPr txBox="1"/>
          <p:nvPr/>
        </p:nvSpPr>
        <p:spPr>
          <a:xfrm>
            <a:off x="1541893" y="2799184"/>
            <a:ext cx="9841453" cy="769441"/>
          </a:xfrm>
          <a:prstGeom prst="rect">
            <a:avLst/>
          </a:prstGeom>
          <a:noFill/>
        </p:spPr>
        <p:txBody>
          <a:bodyPr wrap="square" rtlCol="0">
            <a:spAutoFit/>
          </a:bodyPr>
          <a:lstStyle/>
          <a:p>
            <a:r>
              <a:rPr kumimoji="0" lang="en-US" altLang="en-US" sz="4400" b="1" i="0" u="sng" strike="noStrike" kern="1200" cap="none" spc="0" normalizeH="0" baseline="0" noProof="0">
                <a:ln>
                  <a:noFill/>
                </a:ln>
                <a:solidFill>
                  <a:srgbClr val="FFFF00"/>
                </a:solidFill>
                <a:effectLst/>
                <a:uLnTx/>
                <a:uFillTx/>
                <a:latin typeface="Calibri" panose="020F0502020204030204"/>
              </a:rPr>
              <a:t>Drug  Prevention  Awareness  Program</a:t>
            </a:r>
            <a:endParaRPr lang="en-US" sz="6000">
              <a:solidFill>
                <a:srgbClr val="FFFF00"/>
              </a:solidFill>
            </a:endParaRPr>
          </a:p>
        </p:txBody>
      </p:sp>
      <p:sp>
        <p:nvSpPr>
          <p:cNvPr id="5" name="Slide Number Placeholder 4">
            <a:extLst>
              <a:ext uri="{FF2B5EF4-FFF2-40B4-BE49-F238E27FC236}">
                <a16:creationId xmlns:a16="http://schemas.microsoft.com/office/drawing/2014/main" id="{632FB723-CE67-DD01-D4A6-91808E651198}"/>
              </a:ext>
            </a:extLst>
          </p:cNvPr>
          <p:cNvSpPr>
            <a:spLocks noGrp="1"/>
          </p:cNvSpPr>
          <p:nvPr>
            <p:ph type="sldNum" sz="quarter" idx="12"/>
          </p:nvPr>
        </p:nvSpPr>
        <p:spPr/>
        <p:txBody>
          <a:bodyPr/>
          <a:lstStyle/>
          <a:p>
            <a:fld id="{18A2CDE4-3082-4745-8113-95C0C52A0D80}" type="slidenum">
              <a:rPr lang="en-US" smtClean="0"/>
              <a:t>7</a:t>
            </a:fld>
            <a:endParaRPr lang="en-US"/>
          </a:p>
        </p:txBody>
      </p:sp>
    </p:spTree>
    <p:custDataLst>
      <p:tags r:id="rId1"/>
    </p:custDataLst>
    <p:extLst>
      <p:ext uri="{BB962C8B-B14F-4D97-AF65-F5344CB8AC3E}">
        <p14:creationId xmlns:p14="http://schemas.microsoft.com/office/powerpoint/2010/main" val="377537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9A38CB7-BF9B-4679-B520-48369ED5F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692842F-2B18-4F8F-951A-46B9BE7B241D}"/>
              </a:ext>
            </a:extLst>
          </p:cNvPr>
          <p:cNvSpPr txBox="1"/>
          <p:nvPr/>
        </p:nvSpPr>
        <p:spPr>
          <a:xfrm>
            <a:off x="4216806" y="1631335"/>
            <a:ext cx="7873188" cy="1569660"/>
          </a:xfrm>
          <a:prstGeom prst="rect">
            <a:avLst/>
          </a:prstGeom>
          <a:noFill/>
        </p:spPr>
        <p:txBody>
          <a:bodyPr wrap="square" rtlCol="0">
            <a:spAutoFit/>
          </a:bodyPr>
          <a:lstStyle/>
          <a:p>
            <a:pPr algn="ctr"/>
            <a:r>
              <a:rPr lang="en-US" sz="4800" b="1">
                <a:solidFill>
                  <a:schemeClr val="accent5">
                    <a:lumMod val="50000"/>
                  </a:schemeClr>
                </a:solidFill>
                <a:latin typeface="Arial Rounded MT Bold" panose="020F0704030504030204" pitchFamily="34" charset="0"/>
              </a:rPr>
              <a:t>COMMUNITY HELPERS &amp; FIRST RESPONDERS</a:t>
            </a:r>
          </a:p>
        </p:txBody>
      </p:sp>
      <p:pic>
        <p:nvPicPr>
          <p:cNvPr id="8" name="Picture 7" descr="Graphical user interface&#10;&#10;Description automatically generated with medium confidence">
            <a:extLst>
              <a:ext uri="{FF2B5EF4-FFF2-40B4-BE49-F238E27FC236}">
                <a16:creationId xmlns:a16="http://schemas.microsoft.com/office/drawing/2014/main" id="{9F48512A-11FC-F733-174B-E5C4ECC9AFD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189659" y="3379161"/>
            <a:ext cx="3139320" cy="1569660"/>
          </a:xfrm>
          <a:prstGeom prst="rect">
            <a:avLst/>
          </a:prstGeom>
        </p:spPr>
      </p:pic>
      <p:pic>
        <p:nvPicPr>
          <p:cNvPr id="10" name="Picture 9" descr="A picture containing car&#10;&#10;Description automatically generated">
            <a:extLst>
              <a:ext uri="{FF2B5EF4-FFF2-40B4-BE49-F238E27FC236}">
                <a16:creationId xmlns:a16="http://schemas.microsoft.com/office/drawing/2014/main" id="{B18C95BF-B1DA-BC65-8B1B-40ADBA5E852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76004" y="1951719"/>
            <a:ext cx="3366756" cy="1430871"/>
          </a:xfrm>
          <a:prstGeom prst="rect">
            <a:avLst/>
          </a:prstGeom>
        </p:spPr>
      </p:pic>
      <p:sp>
        <p:nvSpPr>
          <p:cNvPr id="11" name="TextBox 10">
            <a:extLst>
              <a:ext uri="{FF2B5EF4-FFF2-40B4-BE49-F238E27FC236}">
                <a16:creationId xmlns:a16="http://schemas.microsoft.com/office/drawing/2014/main" id="{9A650786-1E38-C7EB-2013-6CA9462F4710}"/>
              </a:ext>
            </a:extLst>
          </p:cNvPr>
          <p:cNvSpPr txBox="1"/>
          <p:nvPr/>
        </p:nvSpPr>
        <p:spPr>
          <a:xfrm>
            <a:off x="8412226" y="6606059"/>
            <a:ext cx="3366756" cy="230832"/>
          </a:xfrm>
          <a:prstGeom prst="rect">
            <a:avLst/>
          </a:prstGeom>
          <a:noFill/>
        </p:spPr>
        <p:txBody>
          <a:bodyPr wrap="square" rtlCol="0">
            <a:spAutoFit/>
          </a:bodyPr>
          <a:lstStyle/>
          <a:p>
            <a:r>
              <a:rPr lang="en-US" sz="900">
                <a:hlinkClick r:id="rId8" tooltip="https://www.freepngimg.com/png/47628-police-car-image-hq-image-free-png"/>
              </a:rPr>
              <a:t>This Photo</a:t>
            </a:r>
            <a:r>
              <a:rPr lang="en-US" sz="900"/>
              <a:t> by Unknown Author </a:t>
            </a:r>
            <a:r>
              <a:rPr lang="en-US" sz="900" err="1"/>
              <a:t>islicensed</a:t>
            </a:r>
            <a:r>
              <a:rPr lang="en-US" sz="900"/>
              <a:t> under </a:t>
            </a:r>
            <a:r>
              <a:rPr lang="en-US" sz="900">
                <a:hlinkClick r:id="rId9" tooltip="https://creativecommons.org/licenses/by-nc/3.0/"/>
              </a:rPr>
              <a:t>CC BY-NC</a:t>
            </a:r>
            <a:endParaRPr lang="en-US" sz="900"/>
          </a:p>
        </p:txBody>
      </p:sp>
      <p:pic>
        <p:nvPicPr>
          <p:cNvPr id="13" name="Picture 12" descr="A white van with a red circle on the side&#10;&#10;Description automatically generated with low confidence">
            <a:extLst>
              <a:ext uri="{FF2B5EF4-FFF2-40B4-BE49-F238E27FC236}">
                <a16:creationId xmlns:a16="http://schemas.microsoft.com/office/drawing/2014/main" id="{24DD059E-B20F-7581-63DB-4612C26A0504}"/>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730933" y="4144434"/>
            <a:ext cx="3048049" cy="1813589"/>
          </a:xfrm>
          <a:prstGeom prst="rect">
            <a:avLst/>
          </a:prstGeom>
        </p:spPr>
      </p:pic>
      <p:sp>
        <p:nvSpPr>
          <p:cNvPr id="14" name="TextBox 13">
            <a:extLst>
              <a:ext uri="{FF2B5EF4-FFF2-40B4-BE49-F238E27FC236}">
                <a16:creationId xmlns:a16="http://schemas.microsoft.com/office/drawing/2014/main" id="{DDB56F19-6F57-9E85-9F13-2CFD9490A279}"/>
              </a:ext>
            </a:extLst>
          </p:cNvPr>
          <p:cNvSpPr txBox="1"/>
          <p:nvPr/>
        </p:nvSpPr>
        <p:spPr>
          <a:xfrm>
            <a:off x="1318413" y="6606059"/>
            <a:ext cx="3048049" cy="230832"/>
          </a:xfrm>
          <a:prstGeom prst="rect">
            <a:avLst/>
          </a:prstGeom>
          <a:noFill/>
        </p:spPr>
        <p:txBody>
          <a:bodyPr wrap="square" rtlCol="0">
            <a:spAutoFit/>
          </a:bodyPr>
          <a:lstStyle/>
          <a:p>
            <a:r>
              <a:rPr lang="en-US" sz="900">
                <a:hlinkClick r:id="rId11" tooltip="https://freepngimg.com/png/9377-ambulance-free-download-png"/>
              </a:rPr>
              <a:t>This Photo</a:t>
            </a:r>
            <a:r>
              <a:rPr lang="en-US" sz="900"/>
              <a:t> by Unknown Author is licensed under </a:t>
            </a:r>
            <a:r>
              <a:rPr lang="en-US" sz="900">
                <a:hlinkClick r:id="rId9" tooltip="https://creativecommons.org/licenses/by-nc/3.0/"/>
              </a:rPr>
              <a:t>CC BY-NC</a:t>
            </a:r>
            <a:endParaRPr lang="en-US" sz="900"/>
          </a:p>
        </p:txBody>
      </p:sp>
      <p:sp>
        <p:nvSpPr>
          <p:cNvPr id="15" name="TextBox 14">
            <a:extLst>
              <a:ext uri="{FF2B5EF4-FFF2-40B4-BE49-F238E27FC236}">
                <a16:creationId xmlns:a16="http://schemas.microsoft.com/office/drawing/2014/main" id="{4B4F3AD6-2B97-55E1-AF2F-BC756E677631}"/>
              </a:ext>
            </a:extLst>
          </p:cNvPr>
          <p:cNvSpPr txBox="1"/>
          <p:nvPr/>
        </p:nvSpPr>
        <p:spPr>
          <a:xfrm>
            <a:off x="749808" y="496719"/>
            <a:ext cx="11029174" cy="1107996"/>
          </a:xfrm>
          <a:prstGeom prst="rect">
            <a:avLst/>
          </a:prstGeom>
          <a:noFill/>
        </p:spPr>
        <p:txBody>
          <a:bodyPr wrap="square" rtlCol="0">
            <a:spAutoFit/>
          </a:bodyPr>
          <a:lstStyle/>
          <a:p>
            <a:r>
              <a:rPr lang="en-US" sz="6600" b="1">
                <a:solidFill>
                  <a:schemeClr val="accent5">
                    <a:lumMod val="50000"/>
                  </a:schemeClr>
                </a:solidFill>
              </a:rPr>
              <a:t>Help us stay safe! </a:t>
            </a:r>
          </a:p>
        </p:txBody>
      </p:sp>
      <p:sp>
        <p:nvSpPr>
          <p:cNvPr id="2" name="Slide Number Placeholder 1">
            <a:extLst>
              <a:ext uri="{FF2B5EF4-FFF2-40B4-BE49-F238E27FC236}">
                <a16:creationId xmlns:a16="http://schemas.microsoft.com/office/drawing/2014/main" id="{2AC80AE4-F5DD-0930-F5D3-F90CD3B3F0AA}"/>
              </a:ext>
            </a:extLst>
          </p:cNvPr>
          <p:cNvSpPr>
            <a:spLocks noGrp="1"/>
          </p:cNvSpPr>
          <p:nvPr>
            <p:ph type="sldNum" sz="quarter" idx="12"/>
          </p:nvPr>
        </p:nvSpPr>
        <p:spPr/>
        <p:txBody>
          <a:bodyPr/>
          <a:lstStyle/>
          <a:p>
            <a:fld id="{18A2CDE4-3082-4745-8113-95C0C52A0D80}" type="slidenum">
              <a:rPr lang="en-US" smtClean="0"/>
              <a:t>8</a:t>
            </a:fld>
            <a:endParaRPr lang="en-US"/>
          </a:p>
        </p:txBody>
      </p:sp>
    </p:spTree>
    <p:custDataLst>
      <p:tags r:id="rId1"/>
    </p:custDataLst>
    <p:extLst>
      <p:ext uri="{BB962C8B-B14F-4D97-AF65-F5344CB8AC3E}">
        <p14:creationId xmlns:p14="http://schemas.microsoft.com/office/powerpoint/2010/main" val="206883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800" decel="100000"/>
                                        <p:tgtEl>
                                          <p:spTgt spid="8"/>
                                        </p:tgtEl>
                                      </p:cBhvr>
                                    </p:animEffect>
                                    <p:anim calcmode="lin" valueType="num">
                                      <p:cBhvr>
                                        <p:cTn id="18" dur="800" decel="100000" fill="hold"/>
                                        <p:tgtEl>
                                          <p:spTgt spid="8"/>
                                        </p:tgtEl>
                                        <p:attrNameLst>
                                          <p:attrName>style.rotation</p:attrName>
                                        </p:attrNameLst>
                                      </p:cBhvr>
                                      <p:tavLst>
                                        <p:tav tm="0">
                                          <p:val>
                                            <p:fltVal val="-90"/>
                                          </p:val>
                                        </p:tav>
                                        <p:tav tm="100000">
                                          <p:val>
                                            <p:fltVal val="0"/>
                                          </p:val>
                                        </p:tav>
                                      </p:tavLst>
                                    </p:anim>
                                    <p:anim calcmode="lin" valueType="num">
                                      <p:cBhvr>
                                        <p:cTn id="19" dur="800" decel="100000" fill="hold"/>
                                        <p:tgtEl>
                                          <p:spTgt spid="8"/>
                                        </p:tgtEl>
                                        <p:attrNameLst>
                                          <p:attrName>ppt_x</p:attrName>
                                        </p:attrNameLst>
                                      </p:cBhvr>
                                      <p:tavLst>
                                        <p:tav tm="0">
                                          <p:val>
                                            <p:strVal val="#ppt_x+0.4"/>
                                          </p:val>
                                        </p:tav>
                                        <p:tav tm="100000">
                                          <p:val>
                                            <p:strVal val="#ppt_x-0.05"/>
                                          </p:val>
                                        </p:tav>
                                      </p:tavLst>
                                    </p:anim>
                                    <p:anim calcmode="lin" valueType="num">
                                      <p:cBhvr>
                                        <p:cTn id="20" dur="800" decel="100000" fill="hold"/>
                                        <p:tgtEl>
                                          <p:spTgt spid="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800" decel="100000"/>
                                        <p:tgtEl>
                                          <p:spTgt spid="13"/>
                                        </p:tgtEl>
                                      </p:cBhvr>
                                    </p:animEffect>
                                    <p:anim calcmode="lin" valueType="num">
                                      <p:cBhvr>
                                        <p:cTn id="28" dur="800" decel="100000" fill="hold"/>
                                        <p:tgtEl>
                                          <p:spTgt spid="13"/>
                                        </p:tgtEl>
                                        <p:attrNameLst>
                                          <p:attrName>style.rotation</p:attrName>
                                        </p:attrNameLst>
                                      </p:cBhvr>
                                      <p:tavLst>
                                        <p:tav tm="0">
                                          <p:val>
                                            <p:fltVal val="-90"/>
                                          </p:val>
                                        </p:tav>
                                        <p:tav tm="100000">
                                          <p:val>
                                            <p:fltVal val="0"/>
                                          </p:val>
                                        </p:tav>
                                      </p:tavLst>
                                    </p:anim>
                                    <p:anim calcmode="lin" valueType="num">
                                      <p:cBhvr>
                                        <p:cTn id="29" dur="800" decel="100000" fill="hold"/>
                                        <p:tgtEl>
                                          <p:spTgt spid="13"/>
                                        </p:tgtEl>
                                        <p:attrNameLst>
                                          <p:attrName>ppt_x</p:attrName>
                                        </p:attrNameLst>
                                      </p:cBhvr>
                                      <p:tavLst>
                                        <p:tav tm="0">
                                          <p:val>
                                            <p:strVal val="#ppt_x+0.4"/>
                                          </p:val>
                                        </p:tav>
                                        <p:tav tm="100000">
                                          <p:val>
                                            <p:strVal val="#ppt_x-0.05"/>
                                          </p:val>
                                        </p:tav>
                                      </p:tavLst>
                                    </p:anim>
                                    <p:anim calcmode="lin" valueType="num">
                                      <p:cBhvr>
                                        <p:cTn id="30" dur="800" decel="100000" fill="hold"/>
                                        <p:tgtEl>
                                          <p:spTgt spid="13"/>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9A38CB7-BF9B-4679-B520-48369ED5F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DA449E0-C141-B987-6432-40B863DF5432}"/>
              </a:ext>
            </a:extLst>
          </p:cNvPr>
          <p:cNvSpPr txBox="1"/>
          <p:nvPr/>
        </p:nvSpPr>
        <p:spPr>
          <a:xfrm>
            <a:off x="71254" y="739373"/>
            <a:ext cx="12034712" cy="1938992"/>
          </a:xfrm>
          <a:prstGeom prst="rect">
            <a:avLst/>
          </a:prstGeom>
          <a:noFill/>
        </p:spPr>
        <p:txBody>
          <a:bodyPr wrap="square" lIns="91440" tIns="45720" rIns="91440" bIns="45720" rtlCol="0" anchor="t">
            <a:spAutoFit/>
          </a:bodyPr>
          <a:lstStyle/>
          <a:p>
            <a:pPr algn="ctr"/>
            <a:r>
              <a:rPr lang="en-US" sz="6000" dirty="0">
                <a:latin typeface="Arial Black"/>
              </a:rPr>
              <a:t>What do you do when you need a first responder? </a:t>
            </a:r>
          </a:p>
        </p:txBody>
      </p:sp>
      <p:pic>
        <p:nvPicPr>
          <p:cNvPr id="3" name="Picture 2" descr="A group of people wearing different uniforms&#10;&#10;Description automatically generated">
            <a:extLst>
              <a:ext uri="{FF2B5EF4-FFF2-40B4-BE49-F238E27FC236}">
                <a16:creationId xmlns:a16="http://schemas.microsoft.com/office/drawing/2014/main" id="{AC26321B-59AF-1F83-1C5C-948865B78B50}"/>
              </a:ext>
            </a:extLst>
          </p:cNvPr>
          <p:cNvPicPr>
            <a:picLocks noChangeAspect="1"/>
          </p:cNvPicPr>
          <p:nvPr/>
        </p:nvPicPr>
        <p:blipFill>
          <a:blip r:embed="rId4"/>
          <a:stretch>
            <a:fillRect/>
          </a:stretch>
        </p:blipFill>
        <p:spPr>
          <a:xfrm>
            <a:off x="2343727" y="2655457"/>
            <a:ext cx="7077363" cy="3498272"/>
          </a:xfrm>
          <a:prstGeom prst="rect">
            <a:avLst/>
          </a:prstGeom>
        </p:spPr>
      </p:pic>
      <p:sp>
        <p:nvSpPr>
          <p:cNvPr id="2" name="Slide Number Placeholder 1">
            <a:extLst>
              <a:ext uri="{FF2B5EF4-FFF2-40B4-BE49-F238E27FC236}">
                <a16:creationId xmlns:a16="http://schemas.microsoft.com/office/drawing/2014/main" id="{E73448A1-FDF7-9EF0-8839-BD8D13A20598}"/>
              </a:ext>
            </a:extLst>
          </p:cNvPr>
          <p:cNvSpPr>
            <a:spLocks noGrp="1"/>
          </p:cNvSpPr>
          <p:nvPr>
            <p:ph type="sldNum" sz="quarter" idx="12"/>
          </p:nvPr>
        </p:nvSpPr>
        <p:spPr/>
        <p:txBody>
          <a:bodyPr/>
          <a:lstStyle/>
          <a:p>
            <a:fld id="{18A2CDE4-3082-4745-8113-95C0C52A0D80}" type="slidenum">
              <a:rPr lang="en-US" smtClean="0"/>
              <a:t>9</a:t>
            </a:fld>
            <a:endParaRPr lang="en-US"/>
          </a:p>
        </p:txBody>
      </p:sp>
    </p:spTree>
    <p:extLst>
      <p:ext uri="{BB962C8B-B14F-4D97-AF65-F5344CB8AC3E}">
        <p14:creationId xmlns:p14="http://schemas.microsoft.com/office/powerpoint/2010/main" val="314860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
</p:tagLst>
</file>

<file path=ppt/tags/tag10.xml><?xml version="1.0" encoding="utf-8"?>
<p:tagLst xmlns:a="http://schemas.openxmlformats.org/drawingml/2006/main" xmlns:r="http://schemas.openxmlformats.org/officeDocument/2006/relationships" xmlns:p="http://schemas.openxmlformats.org/presentationml/2006/main">
  <p:tag name="TIMING" val="|17.2|5.5|7.4|6.2|6.3|7.1|7.1|5.6"/>
</p:tagLst>
</file>

<file path=ppt/tags/tag11.xml><?xml version="1.0" encoding="utf-8"?>
<p:tagLst xmlns:a="http://schemas.openxmlformats.org/drawingml/2006/main" xmlns:r="http://schemas.openxmlformats.org/officeDocument/2006/relationships" xmlns:p="http://schemas.openxmlformats.org/presentationml/2006/main">
  <p:tag name="TIMING" val="|6.9|14.7|8.1|10.4|13"/>
</p:tagLst>
</file>

<file path=ppt/tags/tag12.xml><?xml version="1.0" encoding="utf-8"?>
<p:tagLst xmlns:a="http://schemas.openxmlformats.org/drawingml/2006/main" xmlns:r="http://schemas.openxmlformats.org/officeDocument/2006/relationships" xmlns:p="http://schemas.openxmlformats.org/presentationml/2006/main">
  <p:tag name="TIMING" val="|28.3"/>
</p:tagLst>
</file>

<file path=ppt/tags/tag2.xml><?xml version="1.0" encoding="utf-8"?>
<p:tagLst xmlns:a="http://schemas.openxmlformats.org/drawingml/2006/main" xmlns:r="http://schemas.openxmlformats.org/officeDocument/2006/relationships" xmlns:p="http://schemas.openxmlformats.org/presentationml/2006/main">
  <p:tag name="TIMING" val="|5.7|2.1|2.6"/>
</p:tagLst>
</file>

<file path=ppt/tags/tag3.xml><?xml version="1.0" encoding="utf-8"?>
<p:tagLst xmlns:a="http://schemas.openxmlformats.org/drawingml/2006/main" xmlns:r="http://schemas.openxmlformats.org/officeDocument/2006/relationships" xmlns:p="http://schemas.openxmlformats.org/presentationml/2006/main">
  <p:tag name="TIMING" val="|10.2"/>
</p:tagLst>
</file>

<file path=ppt/tags/tag4.xml><?xml version="1.0" encoding="utf-8"?>
<p:tagLst xmlns:a="http://schemas.openxmlformats.org/drawingml/2006/main" xmlns:r="http://schemas.openxmlformats.org/officeDocument/2006/relationships" xmlns:p="http://schemas.openxmlformats.org/presentationml/2006/main">
  <p:tag name="TIMING" val="|17.4|16.7|18.1"/>
</p:tagLst>
</file>

<file path=ppt/tags/tag5.xml><?xml version="1.0" encoding="utf-8"?>
<p:tagLst xmlns:a="http://schemas.openxmlformats.org/drawingml/2006/main" xmlns:r="http://schemas.openxmlformats.org/officeDocument/2006/relationships" xmlns:p="http://schemas.openxmlformats.org/presentationml/2006/main">
  <p:tag name="TIMING" val="|27.6|7.7|10.3"/>
</p:tagLst>
</file>

<file path=ppt/tags/tag6.xml><?xml version="1.0" encoding="utf-8"?>
<p:tagLst xmlns:a="http://schemas.openxmlformats.org/drawingml/2006/main" xmlns:r="http://schemas.openxmlformats.org/officeDocument/2006/relationships" xmlns:p="http://schemas.openxmlformats.org/presentationml/2006/main">
  <p:tag name="TIMING" val="|26|6.9|8.3|6.5|6.9|7|5.1|5|5.6|8.9"/>
</p:tagLst>
</file>

<file path=ppt/tags/tag7.xml><?xml version="1.0" encoding="utf-8"?>
<p:tagLst xmlns:a="http://schemas.openxmlformats.org/drawingml/2006/main" xmlns:r="http://schemas.openxmlformats.org/officeDocument/2006/relationships" xmlns:p="http://schemas.openxmlformats.org/presentationml/2006/main">
  <p:tag name="TIMING" val="|20.9|10|7.6|8.5|6.9|8.8"/>
</p:tagLst>
</file>

<file path=ppt/tags/tag8.xml><?xml version="1.0" encoding="utf-8"?>
<p:tagLst xmlns:a="http://schemas.openxmlformats.org/drawingml/2006/main" xmlns:r="http://schemas.openxmlformats.org/officeDocument/2006/relationships" xmlns:p="http://schemas.openxmlformats.org/presentationml/2006/main">
  <p:tag name="TIMING" val="|7"/>
</p:tagLst>
</file>

<file path=ppt/tags/tag9.xml><?xml version="1.0" encoding="utf-8"?>
<p:tagLst xmlns:a="http://schemas.openxmlformats.org/drawingml/2006/main" xmlns:r="http://schemas.openxmlformats.org/officeDocument/2006/relationships" xmlns:p="http://schemas.openxmlformats.org/presentationml/2006/main">
  <p:tag name="TIMING" val="|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3">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3">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qzxq xmlns="9f1cffaf-2ee7-4bf9-b370-e0d20fa35310" xsi:nil="true"/>
    <lcf76f155ced4ddcb4097134ff3c332f xmlns="9f1cffaf-2ee7-4bf9-b370-e0d20fa35310">
      <Terms xmlns="http://schemas.microsoft.com/office/infopath/2007/PartnerControls"/>
    </lcf76f155ced4ddcb4097134ff3c332f>
    <TaxCatchAll xmlns="165e5b27-98fc-4806-a172-28ee698248f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79679F3906294483BB7F3CC4FE5C34" ma:contentTypeVersion="27" ma:contentTypeDescription="Create a new document." ma:contentTypeScope="" ma:versionID="cf48e992d697bd04c6977178ed5017a8">
  <xsd:schema xmlns:xsd="http://www.w3.org/2001/XMLSchema" xmlns:xs="http://www.w3.org/2001/XMLSchema" xmlns:p="http://schemas.microsoft.com/office/2006/metadata/properties" xmlns:ns2="9f1cffaf-2ee7-4bf9-b370-e0d20fa35310" xmlns:ns3="165e5b27-98fc-4806-a172-28ee698248f9" targetNamespace="http://schemas.microsoft.com/office/2006/metadata/properties" ma:root="true" ma:fieldsID="10799c15fb962b822ad38cfc9ed2b4be" ns2:_="" ns3:_="">
    <xsd:import namespace="9f1cffaf-2ee7-4bf9-b370-e0d20fa35310"/>
    <xsd:import namespace="165e5b27-98fc-4806-a172-28ee698248f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qzxq" minOccurs="0"/>
                <xsd:element ref="ns2:d45ad5cf-b4bb-4a6d-8e99-4940d6720daeCountryOrRegion" minOccurs="0"/>
                <xsd:element ref="ns2:d45ad5cf-b4bb-4a6d-8e99-4940d6720daeState" minOccurs="0"/>
                <xsd:element ref="ns2:d45ad5cf-b4bb-4a6d-8e99-4940d6720daeCity" minOccurs="0"/>
                <xsd:element ref="ns2:d45ad5cf-b4bb-4a6d-8e99-4940d6720daePostalCode" minOccurs="0"/>
                <xsd:element ref="ns2:d45ad5cf-b4bb-4a6d-8e99-4940d6720daeStreet" minOccurs="0"/>
                <xsd:element ref="ns2:d45ad5cf-b4bb-4a6d-8e99-4940d6720daeGeoLoc" minOccurs="0"/>
                <xsd:element ref="ns2:d45ad5cf-b4bb-4a6d-8e99-4940d6720daeDispNam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1cffaf-2ee7-4bf9-b370-e0d20fa353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qzxq" ma:index="19" nillable="true" ma:displayName="Location" ma:internalName="qzxq">
      <xsd:simpleType>
        <xsd:restriction base="dms:Unknown"/>
      </xsd:simpleType>
    </xsd:element>
    <xsd:element name="d45ad5cf-b4bb-4a6d-8e99-4940d6720daeCountryOrRegion" ma:index="20" nillable="true" ma:displayName="Location: Country/Region" ma:internalName="CountryOrRegion" ma:readOnly="true">
      <xsd:simpleType>
        <xsd:restriction base="dms:Text"/>
      </xsd:simpleType>
    </xsd:element>
    <xsd:element name="d45ad5cf-b4bb-4a6d-8e99-4940d6720daeState" ma:index="21" nillable="true" ma:displayName="Location: State" ma:internalName="State" ma:readOnly="true">
      <xsd:simpleType>
        <xsd:restriction base="dms:Text"/>
      </xsd:simpleType>
    </xsd:element>
    <xsd:element name="d45ad5cf-b4bb-4a6d-8e99-4940d6720daeCity" ma:index="22" nillable="true" ma:displayName="Location: City" ma:internalName="City" ma:readOnly="true">
      <xsd:simpleType>
        <xsd:restriction base="dms:Text"/>
      </xsd:simpleType>
    </xsd:element>
    <xsd:element name="d45ad5cf-b4bb-4a6d-8e99-4940d6720daePostalCode" ma:index="23" nillable="true" ma:displayName="Location: Postal Code" ma:internalName="PostalCode" ma:readOnly="true">
      <xsd:simpleType>
        <xsd:restriction base="dms:Text"/>
      </xsd:simpleType>
    </xsd:element>
    <xsd:element name="d45ad5cf-b4bb-4a6d-8e99-4940d6720daeStreet" ma:index="24" nillable="true" ma:displayName="Location: Street" ma:internalName="Street" ma:readOnly="true">
      <xsd:simpleType>
        <xsd:restriction base="dms:Text"/>
      </xsd:simpleType>
    </xsd:element>
    <xsd:element name="d45ad5cf-b4bb-4a6d-8e99-4940d6720daeGeoLoc" ma:index="25" nillable="true" ma:displayName="Location: Coordinates" ma:internalName="GeoLoc" ma:readOnly="true">
      <xsd:simpleType>
        <xsd:restriction base="dms:Unknown"/>
      </xsd:simpleType>
    </xsd:element>
    <xsd:element name="d45ad5cf-b4bb-4a6d-8e99-4940d6720daeDispName" ma:index="26" nillable="true" ma:displayName="Location: Name" ma:internalName="DispName" ma:readOnly="true">
      <xsd:simpleType>
        <xsd:restriction base="dms:Text"/>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5ffd56ef-47b3-466f-a345-7404c4e468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5e5b27-98fc-4806-a172-28ee698248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cf4a8b45-a835-4ed6-97f4-207bb68bfc70}" ma:internalName="TaxCatchAll" ma:showField="CatchAllData" ma:web="165e5b27-98fc-4806-a172-28ee698248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030721-FBB6-48F4-9F86-9B17A8F931CB}">
  <ds:schemaRefs>
    <ds:schemaRef ds:uri="165e5b27-98fc-4806-a172-28ee698248f9"/>
    <ds:schemaRef ds:uri="9f1cffaf-2ee7-4bf9-b370-e0d20fa353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8E6A648-2151-4223-A6E5-08EF980022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1cffaf-2ee7-4bf9-b370-e0d20fa35310"/>
    <ds:schemaRef ds:uri="165e5b27-98fc-4806-a172-28ee698248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CC73E4-FB78-4654-91B4-490CFAAE6C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3397</Words>
  <Application>Microsoft Office PowerPoint</Application>
  <PresentationFormat>Widescreen</PresentationFormat>
  <Paragraphs>358</Paragraphs>
  <Slides>41</Slides>
  <Notes>39</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41</vt:i4>
      </vt:variant>
    </vt:vector>
  </HeadingPairs>
  <TitlesOfParts>
    <vt:vector size="56" baseType="lpstr">
      <vt:lpstr>Archivo Black</vt:lpstr>
      <vt:lpstr>Arial</vt:lpstr>
      <vt:lpstr>Arial Black</vt:lpstr>
      <vt:lpstr>Arial Nova</vt:lpstr>
      <vt:lpstr>Arial Rounded MT Bold</vt:lpstr>
      <vt:lpstr>Calibri</vt:lpstr>
      <vt:lpstr>Calibri Light</vt:lpstr>
      <vt:lpstr>Century Gothic</vt:lpstr>
      <vt:lpstr>myriad-pro</vt:lpstr>
      <vt:lpstr>opensans</vt:lpstr>
      <vt:lpstr>Poppins</vt:lpstr>
      <vt:lpstr>Roboto</vt:lpstr>
      <vt:lpstr>Office Theme</vt:lpstr>
      <vt:lpstr>1_Office Theme</vt:lpstr>
      <vt:lpstr>Office Theme</vt:lpstr>
      <vt:lpstr>PowerPoint Presentation</vt:lpstr>
      <vt:lpstr>Being our best selves and making good and healthy decisions!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911 Song!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Signs of Stress (Signs that your body gives you to alert you to Stress)    </vt:lpstr>
      <vt:lpstr>PowerPoint Presentation</vt:lpstr>
      <vt:lpstr>PowerPoint Presentation</vt:lpstr>
      <vt:lpstr>Belly Breathing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O'Brien</dc:creator>
  <cp:lastModifiedBy>Velda Schalk</cp:lastModifiedBy>
  <cp:revision>106</cp:revision>
  <dcterms:created xsi:type="dcterms:W3CDTF">2020-10-07T20:54:17Z</dcterms:created>
  <dcterms:modified xsi:type="dcterms:W3CDTF">2024-08-12T20:38:24Z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0x0101001079679F3906294483BB7F3CC4FE5C34</vt:lpwstr>
  </property>
  <property fmtid="{D5CDD505-2E9C-101B-9397-08002B2CF9AE}" pid="3" name="MediaServiceImageTags">
    <vt:lpwstr/>
  </property>
</Properties>
</file>